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909" autoAdjust="0"/>
  </p:normalViewPr>
  <p:slideViewPr>
    <p:cSldViewPr>
      <p:cViewPr varScale="1">
        <p:scale>
          <a:sx n="98" d="100"/>
          <a:sy n="98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10/05/2018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b="20833"/>
          <a:stretch>
            <a:fillRect/>
          </a:stretch>
        </p:blipFill>
        <p:spPr>
          <a:xfrm>
            <a:off x="0" y="0"/>
            <a:ext cx="9144000" cy="6429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b="20833"/>
          <a:stretch>
            <a:fillRect/>
          </a:stretch>
        </p:blipFill>
        <p:spPr>
          <a:xfrm>
            <a:off x="0" y="-1357346"/>
            <a:ext cx="914400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Psiholog</cp:lastModifiedBy>
  <cp:revision>3</cp:revision>
  <dcterms:created xsi:type="dcterms:W3CDTF">2018-05-10T10:27:07Z</dcterms:created>
  <dcterms:modified xsi:type="dcterms:W3CDTF">2018-05-10T10:34:25Z</dcterms:modified>
</cp:coreProperties>
</file>