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67" r:id="rId2"/>
  </p:sldMasterIdLst>
  <p:sldIdLst>
    <p:sldId id="256" r:id="rId3"/>
    <p:sldId id="257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BC40-39AE-4CBB-BD4E-66C57C7BDB99}" type="datetimeFigureOut">
              <a:rPr lang="ru-RU" smtClean="0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6C70-8934-487B-B2DC-5B16FF9EF3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061B-FA9E-4757-AC11-A579E585D704}" type="datetimeFigureOut">
              <a:rPr lang="ru-RU" smtClean="0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8F6D-7A22-4163-A917-9F83DDB932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CF22-DEA6-49CF-A365-3F4C7AACB7AA}" type="datetimeFigureOut">
              <a:rPr lang="ru-RU" smtClean="0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7A80-4000-49FF-A2F0-5843241F3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9389B-841F-4CFA-B57E-47F8AD91C318}" type="datetimeFigureOut">
              <a:rPr lang="ru-RU" smtClean="0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FA851-70EC-47FA-BD69-2D81B11BBB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280F-8C1A-4C68-84EA-23C1895479AF}" type="datetimeFigureOut">
              <a:rPr lang="ru-RU" smtClean="0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9338-E1A9-4CE1-8391-37F8E262E1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88306-9918-401C-B74B-C64811DE3E6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EC9C1-9FFC-4B56-9BB4-E3A8A24E3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06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850E0-4550-418D-9004-A022E9EA2900}" type="datetimeFigureOut">
              <a:rPr lang="ru-RU" smtClean="0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4860-AF1C-4F34-81DB-E60A56F194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BC31-574E-4546-9657-FF3C6E2C65AF}" type="datetimeFigureOut">
              <a:rPr lang="ru-RU" smtClean="0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EBB2-CAEB-416E-B9F7-E5BA438F8E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71B-99FB-489B-9606-D3F7D02D1AA9}" type="datetimeFigureOut">
              <a:rPr lang="ru-RU" smtClean="0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6D0E-72D7-4401-A489-34EBB9EAFA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88306-9918-401C-B74B-C64811DE3E6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EC9C1-9FFC-4B56-9BB4-E3A8A24E3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5A9D5-E0BF-4FDA-836A-096F59E27A6C}" type="datetimeFigureOut">
              <a:rPr lang="ru-RU" smtClean="0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2E97-B791-435E-8866-517429EE40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16D4C-E3B1-4FEF-87A2-7AED714332CA}" type="datetimeFigureOut">
              <a:rPr lang="ru-RU" smtClean="0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EE93F-8E00-49C1-8F96-F4E2F5F1B9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EE76F2-2486-495A-A930-109E0B3D02EA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BA9243-D8E0-4EBD-B22F-1A822380C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Санитарочка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Клава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928934"/>
            <a:ext cx="6400800" cy="1752600"/>
          </a:xfrm>
        </p:spPr>
        <p:txBody>
          <a:bodyPr/>
          <a:lstStyle/>
          <a:p>
            <a:r>
              <a:rPr lang="ru-RU" b="1" i="1" dirty="0" err="1">
                <a:solidFill>
                  <a:srgbClr val="0070C0"/>
                </a:solidFill>
              </a:rPr>
              <a:t>Жужлова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Клавдия </a:t>
            </a:r>
            <a:r>
              <a:rPr lang="ru-RU" b="1" i="1" dirty="0">
                <a:solidFill>
                  <a:srgbClr val="0070C0"/>
                </a:solidFill>
              </a:rPr>
              <a:t>Николаевна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29256" y="5286388"/>
            <a:ext cx="31924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dirty="0"/>
              <a:t>Авторы: ученики 3 класса</a:t>
            </a:r>
          </a:p>
          <a:p>
            <a:pPr algn="ctr"/>
            <a:r>
              <a:rPr lang="ru-RU" sz="1600" dirty="0"/>
              <a:t>Руководитель: С.Б. Манашкина</a:t>
            </a:r>
          </a:p>
          <a:p>
            <a:pPr algn="ctr"/>
            <a:r>
              <a:rPr lang="ru-RU" sz="1600" dirty="0"/>
              <a:t>2017 год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71802" y="500042"/>
            <a:ext cx="2787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МОУ </a:t>
            </a:r>
            <a:r>
              <a:rPr lang="ru-RU" sz="1600" b="1" dirty="0" err="1"/>
              <a:t>Белогостицкая</a:t>
            </a:r>
            <a:r>
              <a:rPr lang="ru-RU" sz="1600" b="1" dirty="0"/>
              <a:t> СОШ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Он </a:t>
            </a:r>
            <a:r>
              <a:rPr lang="ru-RU" dirty="0"/>
              <a:t>написал: " Клава, если ты жива, то очень прошу, откликнись?". Клавдия Николаевна прочитав эту заметку, написала письмо и отправила фотографию. И бывший фронтовик узнал на этом снимке ту молоденькую </a:t>
            </a:r>
            <a:r>
              <a:rPr lang="ru-RU" dirty="0" err="1"/>
              <a:t>санитарочку</a:t>
            </a:r>
            <a:r>
              <a:rPr lang="ru-RU" dirty="0"/>
              <a:t> Клаву.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И </a:t>
            </a:r>
            <a:r>
              <a:rPr lang="ru-RU" dirty="0"/>
              <a:t>вот на протяжении многих лет шли письма с Дальнего Востока от бывшего фронтовика-офицера Козлова Александра Иосифовича, чтобы узнать о здоровье и о жизни </a:t>
            </a:r>
            <a:r>
              <a:rPr lang="ru-RU" dirty="0" err="1"/>
              <a:t>санитарочки</a:t>
            </a:r>
            <a:r>
              <a:rPr lang="ru-RU" dirty="0"/>
              <a:t> Клавы, </a:t>
            </a:r>
            <a:r>
              <a:rPr lang="ru-RU" dirty="0" err="1"/>
              <a:t>Жужловой</a:t>
            </a:r>
            <a:r>
              <a:rPr lang="ru-RU" dirty="0"/>
              <a:t> Клавдии Николаевны.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Максим\Desktop\Анисимова Жужлова\Жужлова К.Н. фото\Рисун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6929" t="5357" r="2991" b="3571"/>
          <a:stretch>
            <a:fillRect/>
          </a:stretch>
        </p:blipFill>
        <p:spPr bwMode="auto">
          <a:xfrm>
            <a:off x="1643042" y="1643050"/>
            <a:ext cx="278608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357298"/>
            <a:ext cx="3500462" cy="34290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200" dirty="0" smtClean="0"/>
              <a:t>На </a:t>
            </a:r>
            <a:r>
              <a:rPr lang="ru-RU" sz="2200" dirty="0"/>
              <a:t>протяжении всей своей жизни она учила всех, кто жил рядом с ней, добру, справедливости и уважению. Клавдии Николаевны уже нет в живых, но память о ней жива. В школьном музее хранятся семейные фотографии, материалы о ней.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2050" name="Picture 2" descr="C:\Users\Максим\Desktop\Анисимова Жужлова\Жужлова К.Н. фото\Рисунок - копия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128" t="4103" r="3608" b="2771"/>
          <a:stretch>
            <a:fillRect/>
          </a:stretch>
        </p:blipFill>
        <p:spPr bwMode="auto">
          <a:xfrm>
            <a:off x="1714480" y="1071546"/>
            <a:ext cx="256692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785794"/>
            <a:ext cx="4038600" cy="47149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000" dirty="0" smtClean="0"/>
              <a:t>Как </a:t>
            </a:r>
            <a:r>
              <a:rPr lang="ru-RU" sz="2000" dirty="0"/>
              <a:t>часто нам приходилось слышать: «У войны не женское лицо". А на самом деле все наоборот. Сколько их, молоденьких девчонок, прошло через горнило войны. Рано повзрослевшие, они несли на своих хрупких плечах чужую </a:t>
            </a:r>
            <a:r>
              <a:rPr lang="ru-RU" sz="2000" dirty="0" smtClean="0"/>
              <a:t>боль и </a:t>
            </a:r>
            <a:r>
              <a:rPr lang="ru-RU" sz="2000" dirty="0"/>
              <a:t>воспринимали </a:t>
            </a:r>
            <a:r>
              <a:rPr lang="ru-RU" sz="2000" dirty="0" smtClean="0"/>
              <a:t>её как </a:t>
            </a:r>
            <a:r>
              <a:rPr lang="ru-RU" sz="2000" dirty="0"/>
              <a:t>свою. </a:t>
            </a:r>
            <a:r>
              <a:rPr lang="ru-RU" sz="2000" dirty="0" smtClean="0"/>
              <a:t>Выжили в этом кошмаре и добротой своего сердца, ласковым словом помогали выжить другим. И те, кого они спасали от смерти, были благодарны им до самой смерти.</a:t>
            </a:r>
            <a:endParaRPr lang="ru-RU" sz="2000" dirty="0"/>
          </a:p>
        </p:txBody>
      </p:sp>
      <p:pic>
        <p:nvPicPr>
          <p:cNvPr id="6" name="Picture 2" descr="http://cs7058.vk.me/c540105/v540105732/4c3e8/RRmf1Sj0ve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4038600" cy="2993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3438" y="1000108"/>
            <a:ext cx="3929090" cy="378621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  </a:t>
            </a:r>
            <a:r>
              <a:rPr lang="ru-RU" sz="2600" dirty="0" smtClean="0"/>
              <a:t>Молодость </a:t>
            </a:r>
            <a:r>
              <a:rPr lang="ru-RU" sz="2600" dirty="0" err="1"/>
              <a:t>Жужловой</a:t>
            </a:r>
            <a:r>
              <a:rPr lang="ru-RU" sz="2600" dirty="0"/>
              <a:t> Клавдии Николаевны выпала на суровые годы войны. </a:t>
            </a:r>
            <a:r>
              <a:rPr lang="ru-RU" sz="2600" dirty="0" smtClean="0"/>
              <a:t>             16-летней </a:t>
            </a:r>
            <a:r>
              <a:rPr lang="ru-RU" sz="2600" dirty="0"/>
              <a:t>девочкой начала она свой путь к Победе в Ярославском госпитале санитаркой. А едва исполнилось 18, приняла присягу, и отправили ее на фронт в Ленинградскую область на станцию Великие Луки. </a:t>
            </a:r>
          </a:p>
        </p:txBody>
      </p:sp>
      <p:pic>
        <p:nvPicPr>
          <p:cNvPr id="5122" name="Picture 2" descr="C:\Users\Максим\Desktop\Анисимова Жужлова\Жужлова К.Н. фото\Фото Жужлова К.Н.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2587" r="2712"/>
          <a:stretch>
            <a:fillRect/>
          </a:stretch>
        </p:blipFill>
        <p:spPr bwMode="auto">
          <a:xfrm>
            <a:off x="577056" y="1571612"/>
            <a:ext cx="4137820" cy="2832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600201"/>
            <a:ext cx="3286148" cy="340043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   </a:t>
            </a:r>
            <a:r>
              <a:rPr lang="ru-RU" sz="2200" dirty="0" smtClean="0"/>
              <a:t>А </a:t>
            </a:r>
            <a:r>
              <a:rPr lang="ru-RU" sz="2200" dirty="0"/>
              <a:t>там в это время шли ожесточенные бои. Она попала в кромешный ад. Эшелоны с ранеными шли днем и ночью. Работать приходилось сутками, ведь каждому раненому нужна была срочная медицинская помощь. </a:t>
            </a:r>
          </a:p>
        </p:txBody>
      </p:sp>
      <p:pic>
        <p:nvPicPr>
          <p:cNvPr id="11" name="Picture 6" descr="http://presslife.ru/media/532af7048368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433432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500174"/>
            <a:ext cx="3500462" cy="27860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000" dirty="0" smtClean="0"/>
              <a:t>Палаты </a:t>
            </a:r>
            <a:r>
              <a:rPr lang="ru-RU" sz="2000" dirty="0" smtClean="0"/>
              <a:t>устраивались в домах, конюшнях, которые наскоро белили, делали двухъярусные кровати. Бинтов не хватало, приходилось стирать старые и вновь пускать их в дело.</a:t>
            </a:r>
            <a:endParaRPr lang="ru-RU" sz="2000" dirty="0"/>
          </a:p>
        </p:txBody>
      </p:sp>
      <p:pic>
        <p:nvPicPr>
          <p:cNvPr id="9" name="Picture 4" descr="Картинки по запросу великие луки во время войны санитароч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4038600" cy="2664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000108"/>
            <a:ext cx="4038600" cy="450059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600" dirty="0" smtClean="0"/>
              <a:t>     Но </a:t>
            </a:r>
            <a:r>
              <a:rPr lang="ru-RU" sz="2600" dirty="0"/>
              <a:t>самым страшным было, к чему Клавдия Николаевна не могла привыкнуть, это выносить ампутированные ноги и руки, чтобы сжечь их в печи. Но не зачерствели души и сердца этих молоденьких девчонок</a:t>
            </a:r>
            <a:r>
              <a:rPr lang="ru-RU" sz="2600" dirty="0" smtClean="0"/>
              <a:t>.</a:t>
            </a:r>
            <a:r>
              <a:rPr lang="ru-RU" sz="2600" dirty="0"/>
              <a:t> Они по первому зову раненого спешили помочь, поддержать. Ведь в те страшные дни санитарки были для раненых и матерями, и сестрами. Клавдию Николаевну любили за ее отзывчивость.</a:t>
            </a:r>
            <a:endParaRPr lang="ru-RU" sz="2600" dirty="0" smtClean="0"/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4098" name="Picture 2" descr="C:\Users\Максим\Desktop\Анисимова Жужлова\Жужлова К.Н. фото\Рисунок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3317" r="2343"/>
          <a:stretch>
            <a:fillRect/>
          </a:stretch>
        </p:blipFill>
        <p:spPr bwMode="auto">
          <a:xfrm>
            <a:off x="642910" y="1357298"/>
            <a:ext cx="4166394" cy="2891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857232"/>
            <a:ext cx="3857652" cy="550072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   </a:t>
            </a:r>
            <a:r>
              <a:rPr lang="ru-RU" sz="3200" dirty="0" smtClean="0"/>
              <a:t>Однажды </a:t>
            </a:r>
            <a:r>
              <a:rPr lang="ru-RU" sz="3200" dirty="0"/>
              <a:t>в госпиталь поступил </a:t>
            </a:r>
            <a:r>
              <a:rPr lang="ru-RU" sz="3200" dirty="0" smtClean="0"/>
              <a:t>тяжелораненый. </a:t>
            </a:r>
            <a:r>
              <a:rPr lang="ru-RU" sz="3200" dirty="0"/>
              <a:t>Клава старалась помочь  ему справится с болью, подбадривала улыбкой и ласковым словом. Она очень привязалась к нему. Но перспективы были не радужными. Солдат остался инвалидом. Но Клава не побоялась трудностей и дала согласие Николаю </a:t>
            </a:r>
            <a:r>
              <a:rPr lang="ru-RU" sz="3200" dirty="0" err="1"/>
              <a:t>Жужлову</a:t>
            </a:r>
            <a:r>
              <a:rPr lang="ru-RU" sz="3200" dirty="0"/>
              <a:t> стать его женой. Их союз оказался очень крепким, потому что прожили они вместе 43 года, вырастили сына и дочь. </a:t>
            </a:r>
            <a:endParaRPr lang="ru-RU" sz="3200" dirty="0" smtClean="0"/>
          </a:p>
          <a:p>
            <a:pPr>
              <a:lnSpc>
                <a:spcPct val="120000"/>
              </a:lnSpc>
              <a:buNone/>
            </a:pPr>
            <a:endParaRPr lang="ru-RU" dirty="0"/>
          </a:p>
        </p:txBody>
      </p:sp>
      <p:pic>
        <p:nvPicPr>
          <p:cNvPr id="1026" name="Picture 2" descr="C:\Users\Максим\Desktop\Анисимова Жужлова\Жужлова К.Н. фото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7" y="928670"/>
            <a:ext cx="3122459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14488"/>
            <a:ext cx="4038600" cy="26860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000" dirty="0" smtClean="0"/>
              <a:t>Прошло </a:t>
            </a:r>
            <a:r>
              <a:rPr lang="ru-RU" sz="2000" dirty="0"/>
              <a:t>немало лет с той страшной войны. И однажды, в одной из газет, Клавдия Николаевна прочитала заметку "Где же вы теперь друзья, однополчане?"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7" name="Picture 2" descr="C:\Users\Максим\Desktop\Анисимова Жужлова\Жужлова К.Н. фото\Рисунок - копия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555" r="6625" b="5296"/>
          <a:stretch>
            <a:fillRect/>
          </a:stretch>
        </p:blipFill>
        <p:spPr bwMode="auto">
          <a:xfrm>
            <a:off x="1928794" y="1071546"/>
            <a:ext cx="246104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290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   </a:t>
            </a:r>
            <a:r>
              <a:rPr lang="ru-RU" sz="2400" dirty="0" smtClean="0"/>
              <a:t>В </a:t>
            </a:r>
            <a:r>
              <a:rPr lang="ru-RU" sz="2400" dirty="0"/>
              <a:t>этой заметке бывший офицер, участник Великой Отечественной Войны, разыскивал своих однополчан. И вспоминал о том, что по ранению находился на излечении в Ярославском госпитале, а там работала </a:t>
            </a:r>
            <a:r>
              <a:rPr lang="ru-RU" sz="2400" dirty="0" err="1"/>
              <a:t>санитарочкой</a:t>
            </a:r>
            <a:r>
              <a:rPr lang="ru-RU" sz="2400" dirty="0"/>
              <a:t> молоденькая, симпатичная девушка, которая помогала ему выжить после ранения. Её звали Клава. </a:t>
            </a:r>
          </a:p>
        </p:txBody>
      </p:sp>
      <p:pic>
        <p:nvPicPr>
          <p:cNvPr id="7170" name="Picture 2" descr="C:\Users\Максим\Desktop\Анисимова Жужлова\Жужлова К.Н. фото\Фото Жужлова К.Н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596" t="2353" r="2905" b="3520"/>
          <a:stretch>
            <a:fillRect/>
          </a:stretch>
        </p:blipFill>
        <p:spPr bwMode="auto">
          <a:xfrm>
            <a:off x="857224" y="1785926"/>
            <a:ext cx="371477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101</TotalTime>
  <Words>552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Тема9</vt:lpstr>
      <vt:lpstr>Тема12</vt:lpstr>
      <vt:lpstr>Санитарочка Клава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Санитарочка Клава</dc:title>
  <dc:creator>Максим</dc:creator>
  <cp:lastModifiedBy>Максим</cp:lastModifiedBy>
  <cp:revision>11</cp:revision>
  <dcterms:created xsi:type="dcterms:W3CDTF">2017-01-27T16:39:30Z</dcterms:created>
  <dcterms:modified xsi:type="dcterms:W3CDTF">2017-01-27T18:21:11Z</dcterms:modified>
</cp:coreProperties>
</file>