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10/05/2018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rcRect b="43750"/>
          <a:stretch>
            <a:fillRect/>
          </a:stretch>
        </p:blipFill>
        <p:spPr>
          <a:xfrm>
            <a:off x="-142908" y="0"/>
            <a:ext cx="9144000" cy="67151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Psiholog</cp:lastModifiedBy>
  <cp:revision>3</cp:revision>
  <dcterms:created xsi:type="dcterms:W3CDTF">2018-05-10T10:23:14Z</dcterms:created>
  <dcterms:modified xsi:type="dcterms:W3CDTF">2018-05-10T10:40:40Z</dcterms:modified>
</cp:coreProperties>
</file>