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8"/>
  </p:notesMasterIdLst>
  <p:sldIdLst>
    <p:sldId id="258" r:id="rId3"/>
    <p:sldId id="259" r:id="rId4"/>
    <p:sldId id="279" r:id="rId5"/>
    <p:sldId id="282" r:id="rId6"/>
    <p:sldId id="281" r:id="rId7"/>
    <p:sldId id="280" r:id="rId8"/>
    <p:sldId id="265" r:id="rId9"/>
    <p:sldId id="284" r:id="rId10"/>
    <p:sldId id="283" r:id="rId11"/>
    <p:sldId id="262" r:id="rId12"/>
    <p:sldId id="334" r:id="rId13"/>
    <p:sldId id="335" r:id="rId14"/>
    <p:sldId id="336" r:id="rId15"/>
    <p:sldId id="337" r:id="rId16"/>
    <p:sldId id="285" r:id="rId17"/>
    <p:sldId id="286" r:id="rId18"/>
    <p:sldId id="271" r:id="rId19"/>
    <p:sldId id="333" r:id="rId20"/>
    <p:sldId id="328" r:id="rId21"/>
    <p:sldId id="330" r:id="rId22"/>
    <p:sldId id="339" r:id="rId23"/>
    <p:sldId id="301" r:id="rId24"/>
    <p:sldId id="326" r:id="rId25"/>
    <p:sldId id="332" r:id="rId26"/>
    <p:sldId id="299" r:id="rId27"/>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23"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22B99FC3-405F-491D-8CAE-AF964C46C830}" type="datetimeFigureOut">
              <a:rPr lang="ru-RU" smtClean="0"/>
              <a:pPr/>
              <a:t>03.11.2022</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1B07D0CD-B4AB-410F-8BEB-BA7074A9D51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B07D0CD-B4AB-410F-8BEB-BA7074A9D510}"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Рисунок 9" descr="ф.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Рисунок 10" descr="р.png"/>
          <p:cNvPicPr>
            <a:picLocks noChangeAspect="1"/>
          </p:cNvPicPr>
          <p:nvPr/>
        </p:nvPicPr>
        <p:blipFill>
          <a:blip r:embed="rId3" cstate="print"/>
          <a:srcRect/>
          <a:stretch>
            <a:fillRect/>
          </a:stretch>
        </p:blipFill>
        <p:spPr bwMode="auto">
          <a:xfrm>
            <a:off x="6929438" y="5072063"/>
            <a:ext cx="1881187" cy="1643062"/>
          </a:xfrm>
          <a:prstGeom prst="rect">
            <a:avLst/>
          </a:prstGeom>
          <a:noFill/>
          <a:ln w="9525">
            <a:noFill/>
            <a:miter lim="800000"/>
            <a:headEnd/>
            <a:tailEnd/>
          </a:ln>
        </p:spPr>
      </p:pic>
      <p:pic>
        <p:nvPicPr>
          <p:cNvPr id="6" name="Рисунок 11" descr="hk.png"/>
          <p:cNvPicPr>
            <a:picLocks noChangeAspect="1"/>
          </p:cNvPicPr>
          <p:nvPr/>
        </p:nvPicPr>
        <p:blipFill>
          <a:blip r:embed="rId4" cstate="print"/>
          <a:srcRect/>
          <a:stretch>
            <a:fillRect/>
          </a:stretch>
        </p:blipFill>
        <p:spPr bwMode="auto">
          <a:xfrm>
            <a:off x="0" y="3786188"/>
            <a:ext cx="2595563" cy="2928937"/>
          </a:xfrm>
          <a:prstGeom prst="rect">
            <a:avLst/>
          </a:prstGeom>
          <a:noFill/>
          <a:ln w="9525">
            <a:noFill/>
            <a:miter lim="800000"/>
            <a:headEnd/>
            <a:tailEnd/>
          </a:ln>
        </p:spPr>
      </p:pic>
      <p:pic>
        <p:nvPicPr>
          <p:cNvPr id="7" name="Рисунок 12" descr="к.png"/>
          <p:cNvPicPr>
            <a:picLocks noChangeAspect="1"/>
          </p:cNvPicPr>
          <p:nvPr/>
        </p:nvPicPr>
        <p:blipFill>
          <a:blip r:embed="rId5" cstate="print"/>
          <a:srcRect/>
          <a:stretch>
            <a:fillRect/>
          </a:stretch>
        </p:blipFill>
        <p:spPr bwMode="auto">
          <a:xfrm>
            <a:off x="1143000" y="2000250"/>
            <a:ext cx="6858000" cy="1785938"/>
          </a:xfrm>
          <a:prstGeom prst="rect">
            <a:avLst/>
          </a:prstGeom>
          <a:noFill/>
          <a:ln w="9525">
            <a:noFill/>
            <a:miter lim="800000"/>
            <a:headEnd/>
            <a:tailEnd/>
          </a:ln>
        </p:spPr>
      </p:pic>
      <p:pic>
        <p:nvPicPr>
          <p:cNvPr id="8" name="Рисунок 13" descr=",fбачки.png"/>
          <p:cNvPicPr>
            <a:picLocks noChangeAspect="1"/>
          </p:cNvPicPr>
          <p:nvPr/>
        </p:nvPicPr>
        <p:blipFill>
          <a:blip r:embed="rId6" cstate="print"/>
          <a:srcRect/>
          <a:stretch>
            <a:fillRect/>
          </a:stretch>
        </p:blipFill>
        <p:spPr bwMode="auto">
          <a:xfrm>
            <a:off x="1285875" y="3714750"/>
            <a:ext cx="1357313" cy="1214438"/>
          </a:xfrm>
          <a:prstGeom prst="rect">
            <a:avLst/>
          </a:prstGeom>
          <a:noFill/>
          <a:ln w="9525">
            <a:noFill/>
            <a:miter lim="800000"/>
            <a:headEnd/>
            <a:tailEnd/>
          </a:ln>
        </p:spPr>
      </p:pic>
      <p:pic>
        <p:nvPicPr>
          <p:cNvPr id="9" name="Рисунок 14" descr=",fбачки.png"/>
          <p:cNvPicPr>
            <a:picLocks noChangeAspect="1"/>
          </p:cNvPicPr>
          <p:nvPr/>
        </p:nvPicPr>
        <p:blipFill>
          <a:blip r:embed="rId7" cstate="print"/>
          <a:srcRect/>
          <a:stretch>
            <a:fillRect/>
          </a:stretch>
        </p:blipFill>
        <p:spPr bwMode="auto">
          <a:xfrm rot="19900282">
            <a:off x="6786563" y="571500"/>
            <a:ext cx="1571625" cy="1143000"/>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10" name="Дата 3"/>
          <p:cNvSpPr>
            <a:spLocks noGrp="1"/>
          </p:cNvSpPr>
          <p:nvPr>
            <p:ph type="dt" sz="half" idx="10"/>
          </p:nvPr>
        </p:nvSpPr>
        <p:spPr/>
        <p:txBody>
          <a:bodyPr/>
          <a:lstStyle>
            <a:lvl1pPr>
              <a:defRPr/>
            </a:lvl1pPr>
          </a:lstStyle>
          <a:p>
            <a:fld id="{9B94E239-40AA-4D42-A8F5-0A85718815CF}" type="datetimeFigureOut">
              <a:rPr lang="ru-RU" smtClean="0"/>
              <a:pPr/>
              <a:t>03.11.2022</a:t>
            </a:fld>
            <a:endParaRPr lang="ru-RU"/>
          </a:p>
        </p:txBody>
      </p:sp>
      <p:sp>
        <p:nvSpPr>
          <p:cNvPr id="11" name="Нижний колонтитул 4"/>
          <p:cNvSpPr>
            <a:spLocks noGrp="1"/>
          </p:cNvSpPr>
          <p:nvPr>
            <p:ph type="ftr" sz="quarter" idx="11"/>
          </p:nvPr>
        </p:nvSpPr>
        <p:spPr/>
        <p:txBody>
          <a:bodyPr/>
          <a:lstStyle>
            <a:lvl1pPr>
              <a:defRPr/>
            </a:lvl1pPr>
          </a:lstStyle>
          <a:p>
            <a:endParaRPr lang="ru-RU"/>
          </a:p>
        </p:txBody>
      </p:sp>
      <p:sp>
        <p:nvSpPr>
          <p:cNvPr id="12" name="Номер слайда 5"/>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CB1E29-F989-4F1B-B6B6-378D372759A6}" type="datetimeFigureOut">
              <a:rPr lang="ru-RU"/>
              <a:pPr>
                <a:defRPr/>
              </a:pPr>
              <a:t>03.11.2022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697389-A30A-4203-A7CB-8CFE5CCDBDCA}" type="slidenum">
              <a:rPr lang="ru-RU"/>
              <a:pPr>
                <a:defRPr/>
              </a:pPr>
              <a:t>‹#›</a:t>
            </a:fld>
            <a:endParaRPr lang="ru-RU"/>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CBFB9C4-D97F-44D3-9FE1-5E8673C63393}" type="datetimeFigureOut">
              <a:rPr lang="ru-RU"/>
              <a:pPr>
                <a:defRPr/>
              </a:pPr>
              <a:t>03.11.2022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0D2AC18-C35B-44C2-BA07-4E0172C1355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Рисунок 9" descr="р1.png"/>
          <p:cNvPicPr>
            <a:picLocks noChangeAspect="1"/>
          </p:cNvPicPr>
          <p:nvPr/>
        </p:nvPicPr>
        <p:blipFill>
          <a:blip r:embed="rId2" cstate="print"/>
          <a:srcRect/>
          <a:stretch>
            <a:fillRect/>
          </a:stretch>
        </p:blipFill>
        <p:spPr bwMode="auto">
          <a:xfrm rot="18241295">
            <a:off x="4067969" y="5879306"/>
            <a:ext cx="928688" cy="100012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4"/>
          <p:cNvSpPr>
            <a:spLocks noGrp="1"/>
          </p:cNvSpPr>
          <p:nvPr>
            <p:ph type="dt" sz="half" idx="10"/>
          </p:nvPr>
        </p:nvSpPr>
        <p:spPr/>
        <p:txBody>
          <a:bodyPr/>
          <a:lstStyle>
            <a:lvl1pPr>
              <a:defRPr/>
            </a:lvl1pPr>
          </a:lstStyle>
          <a:p>
            <a:fld id="{9B94E239-40AA-4D42-A8F5-0A85718815CF}" type="datetimeFigureOut">
              <a:rPr lang="ru-RU" smtClean="0"/>
              <a:pPr/>
              <a:t>03.11.2022</a:t>
            </a:fld>
            <a:endParaRPr lang="ru-RU"/>
          </a:p>
        </p:txBody>
      </p:sp>
      <p:sp>
        <p:nvSpPr>
          <p:cNvPr id="7" name="Нижний колонтитул 5"/>
          <p:cNvSpPr>
            <a:spLocks noGrp="1"/>
          </p:cNvSpPr>
          <p:nvPr>
            <p:ph type="ftr" sz="quarter" idx="11"/>
          </p:nvPr>
        </p:nvSpPr>
        <p:spPr/>
        <p:txBody>
          <a:bodyPr/>
          <a:lstStyle>
            <a:lvl1pPr>
              <a:defRPr/>
            </a:lvl1pPr>
          </a:lstStyle>
          <a:p>
            <a:endParaRPr lang="ru-RU"/>
          </a:p>
        </p:txBody>
      </p:sp>
      <p:sp>
        <p:nvSpPr>
          <p:cNvPr id="8" name="Номер слайда 6"/>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Рисунок 9" descr="р1.png"/>
          <p:cNvPicPr>
            <a:picLocks noChangeAspect="1"/>
          </p:cNvPicPr>
          <p:nvPr/>
        </p:nvPicPr>
        <p:blipFill>
          <a:blip r:embed="rId2" cstate="print"/>
          <a:srcRect/>
          <a:stretch>
            <a:fillRect/>
          </a:stretch>
        </p:blipFill>
        <p:spPr bwMode="auto">
          <a:xfrm rot="18241295">
            <a:off x="4067969" y="5879306"/>
            <a:ext cx="928688" cy="1000125"/>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Дата 6"/>
          <p:cNvSpPr>
            <a:spLocks noGrp="1"/>
          </p:cNvSpPr>
          <p:nvPr>
            <p:ph type="dt" sz="half" idx="10"/>
          </p:nvPr>
        </p:nvSpPr>
        <p:spPr/>
        <p:txBody>
          <a:bodyPr/>
          <a:lstStyle>
            <a:lvl1pPr>
              <a:defRPr/>
            </a:lvl1pPr>
          </a:lstStyle>
          <a:p>
            <a:fld id="{9B94E239-40AA-4D42-A8F5-0A85718815CF}" type="datetimeFigureOut">
              <a:rPr lang="ru-RU" smtClean="0"/>
              <a:pPr/>
              <a:t>03.11.2022</a:t>
            </a:fld>
            <a:endParaRPr lang="ru-RU"/>
          </a:p>
        </p:txBody>
      </p:sp>
      <p:sp>
        <p:nvSpPr>
          <p:cNvPr id="9" name="Нижний колонтитул 7"/>
          <p:cNvSpPr>
            <a:spLocks noGrp="1"/>
          </p:cNvSpPr>
          <p:nvPr>
            <p:ph type="ftr" sz="quarter" idx="11"/>
          </p:nvPr>
        </p:nvSpPr>
        <p:spPr/>
        <p:txBody>
          <a:bodyPr/>
          <a:lstStyle>
            <a:lvl1pPr>
              <a:defRPr/>
            </a:lvl1pPr>
          </a:lstStyle>
          <a:p>
            <a:endParaRPr lang="ru-RU"/>
          </a:p>
        </p:txBody>
      </p:sp>
      <p:sp>
        <p:nvSpPr>
          <p:cNvPr id="10" name="Номер слайда 8"/>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Рисунок 9" descr="р1.png"/>
          <p:cNvPicPr>
            <a:picLocks noChangeAspect="1"/>
          </p:cNvPicPr>
          <p:nvPr/>
        </p:nvPicPr>
        <p:blipFill>
          <a:blip r:embed="rId2" cstate="print"/>
          <a:srcRect/>
          <a:stretch>
            <a:fillRect/>
          </a:stretch>
        </p:blipFill>
        <p:spPr bwMode="auto">
          <a:xfrm rot="15733476">
            <a:off x="8050213" y="6326188"/>
            <a:ext cx="479425" cy="517525"/>
          </a:xfrm>
          <a:prstGeom prst="rect">
            <a:avLst/>
          </a:prstGeom>
          <a:noFill/>
          <a:ln w="9525">
            <a:noFill/>
            <a:miter lim="800000"/>
            <a:headEnd/>
            <a:tailEnd/>
          </a:ln>
        </p:spPr>
      </p:pic>
      <p:pic>
        <p:nvPicPr>
          <p:cNvPr id="4" name="Рисунок 10" descr="р1.png"/>
          <p:cNvPicPr>
            <a:picLocks noChangeAspect="1"/>
          </p:cNvPicPr>
          <p:nvPr/>
        </p:nvPicPr>
        <p:blipFill>
          <a:blip r:embed="rId3" cstate="print"/>
          <a:srcRect/>
          <a:stretch>
            <a:fillRect/>
          </a:stretch>
        </p:blipFill>
        <p:spPr bwMode="auto">
          <a:xfrm rot="15812067">
            <a:off x="8360569" y="4944269"/>
            <a:ext cx="803275" cy="865187"/>
          </a:xfrm>
          <a:prstGeom prst="rect">
            <a:avLst/>
          </a:prstGeom>
          <a:noFill/>
          <a:ln w="9525">
            <a:noFill/>
            <a:miter lim="800000"/>
            <a:headEnd/>
            <a:tailEnd/>
          </a:ln>
        </p:spPr>
      </p:pic>
      <p:pic>
        <p:nvPicPr>
          <p:cNvPr id="5" name="Рисунок 11" descr="р1.png"/>
          <p:cNvPicPr>
            <a:picLocks noChangeAspect="1"/>
          </p:cNvPicPr>
          <p:nvPr/>
        </p:nvPicPr>
        <p:blipFill>
          <a:blip r:embed="rId4" cstate="print"/>
          <a:srcRect/>
          <a:stretch>
            <a:fillRect/>
          </a:stretch>
        </p:blipFill>
        <p:spPr bwMode="auto">
          <a:xfrm rot="18241295">
            <a:off x="7369969" y="6122194"/>
            <a:ext cx="684212" cy="736600"/>
          </a:xfrm>
          <a:prstGeom prst="rect">
            <a:avLst/>
          </a:prstGeom>
          <a:noFill/>
          <a:ln w="9525">
            <a:noFill/>
            <a:miter lim="800000"/>
            <a:headEnd/>
            <a:tailEnd/>
          </a:ln>
        </p:spPr>
      </p:pic>
      <p:pic>
        <p:nvPicPr>
          <p:cNvPr id="6" name="Рисунок 12" descr="р.png"/>
          <p:cNvPicPr>
            <a:picLocks noChangeAspect="1"/>
          </p:cNvPicPr>
          <p:nvPr/>
        </p:nvPicPr>
        <p:blipFill>
          <a:blip r:embed="rId5" cstate="print"/>
          <a:srcRect/>
          <a:stretch>
            <a:fillRect/>
          </a:stretch>
        </p:blipFill>
        <p:spPr bwMode="auto">
          <a:xfrm rot="2555090">
            <a:off x="7537450" y="5178425"/>
            <a:ext cx="1531938" cy="1338263"/>
          </a:xfrm>
          <a:prstGeom prst="rect">
            <a:avLst/>
          </a:prstGeom>
          <a:noFill/>
          <a:ln w="9525">
            <a:noFill/>
            <a:miter lim="800000"/>
            <a:headEnd/>
            <a:tailEnd/>
          </a:ln>
        </p:spPr>
      </p:pic>
      <p:pic>
        <p:nvPicPr>
          <p:cNvPr id="7" name="Рисунок 13" descr=",fбачки.png"/>
          <p:cNvPicPr>
            <a:picLocks noChangeAspect="1"/>
          </p:cNvPicPr>
          <p:nvPr/>
        </p:nvPicPr>
        <p:blipFill>
          <a:blip r:embed="rId6" cstate="print"/>
          <a:srcRect/>
          <a:stretch>
            <a:fillRect/>
          </a:stretch>
        </p:blipFill>
        <p:spPr bwMode="auto">
          <a:xfrm>
            <a:off x="7215188" y="5500688"/>
            <a:ext cx="742950" cy="1143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Дата 2"/>
          <p:cNvSpPr>
            <a:spLocks noGrp="1"/>
          </p:cNvSpPr>
          <p:nvPr>
            <p:ph type="dt" sz="half" idx="10"/>
          </p:nvPr>
        </p:nvSpPr>
        <p:spPr/>
        <p:txBody>
          <a:bodyPr/>
          <a:lstStyle>
            <a:lvl1pPr>
              <a:defRPr/>
            </a:lvl1pPr>
          </a:lstStyle>
          <a:p>
            <a:fld id="{9B94E239-40AA-4D42-A8F5-0A85718815CF}" type="datetimeFigureOut">
              <a:rPr lang="ru-RU" smtClean="0"/>
              <a:pPr/>
              <a:t>03.11.2022</a:t>
            </a:fld>
            <a:endParaRPr lang="ru-RU"/>
          </a:p>
        </p:txBody>
      </p:sp>
      <p:sp>
        <p:nvSpPr>
          <p:cNvPr id="9" name="Нижний колонтитул 3"/>
          <p:cNvSpPr>
            <a:spLocks noGrp="1"/>
          </p:cNvSpPr>
          <p:nvPr>
            <p:ph type="ftr" sz="quarter" idx="11"/>
          </p:nvPr>
        </p:nvSpPr>
        <p:spPr/>
        <p:txBody>
          <a:bodyPr/>
          <a:lstStyle>
            <a:lvl1pPr>
              <a:defRPr/>
            </a:lvl1pPr>
          </a:lstStyle>
          <a:p>
            <a:endParaRPr lang="ru-RU"/>
          </a:p>
        </p:txBody>
      </p:sp>
      <p:sp>
        <p:nvSpPr>
          <p:cNvPr id="10" name="Номер слайда 4"/>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pic>
        <p:nvPicPr>
          <p:cNvPr id="2" name="Рисунок 9" descr="ф.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10" descr="ром.png"/>
          <p:cNvPicPr>
            <a:picLocks noChangeAspect="1"/>
          </p:cNvPicPr>
          <p:nvPr/>
        </p:nvPicPr>
        <p:blipFill>
          <a:blip r:embed="rId3" cstate="print"/>
          <a:srcRect/>
          <a:stretch>
            <a:fillRect/>
          </a:stretch>
        </p:blipFill>
        <p:spPr bwMode="auto">
          <a:xfrm rot="20690878">
            <a:off x="214313" y="4500563"/>
            <a:ext cx="1857375" cy="2076450"/>
          </a:xfrm>
          <a:prstGeom prst="rect">
            <a:avLst/>
          </a:prstGeom>
          <a:noFill/>
          <a:ln w="9525">
            <a:noFill/>
            <a:miter lim="800000"/>
            <a:headEnd/>
            <a:tailEnd/>
          </a:ln>
        </p:spPr>
      </p:pic>
      <p:pic>
        <p:nvPicPr>
          <p:cNvPr id="4" name="Рисунок 11" descr=",fбачки.png"/>
          <p:cNvPicPr>
            <a:picLocks noChangeAspect="1"/>
          </p:cNvPicPr>
          <p:nvPr/>
        </p:nvPicPr>
        <p:blipFill>
          <a:blip r:embed="rId4" cstate="print"/>
          <a:srcRect/>
          <a:stretch>
            <a:fillRect/>
          </a:stretch>
        </p:blipFill>
        <p:spPr bwMode="auto">
          <a:xfrm rot="18672082">
            <a:off x="7473157" y="367506"/>
            <a:ext cx="1428750" cy="995363"/>
          </a:xfrm>
          <a:prstGeom prst="rect">
            <a:avLst/>
          </a:prstGeom>
          <a:noFill/>
          <a:ln w="9525">
            <a:noFill/>
            <a:miter lim="800000"/>
            <a:headEnd/>
            <a:tailEnd/>
          </a:ln>
        </p:spPr>
      </p:pic>
      <p:pic>
        <p:nvPicPr>
          <p:cNvPr id="5" name="Рисунок 12" descr=",fбачки.png"/>
          <p:cNvPicPr>
            <a:picLocks noChangeAspect="1"/>
          </p:cNvPicPr>
          <p:nvPr/>
        </p:nvPicPr>
        <p:blipFill>
          <a:blip r:embed="rId5" cstate="print"/>
          <a:srcRect/>
          <a:stretch>
            <a:fillRect/>
          </a:stretch>
        </p:blipFill>
        <p:spPr bwMode="auto">
          <a:xfrm>
            <a:off x="214313" y="3500438"/>
            <a:ext cx="790575" cy="857250"/>
          </a:xfrm>
          <a:prstGeom prst="rect">
            <a:avLst/>
          </a:prstGeom>
          <a:noFill/>
          <a:ln w="9525">
            <a:noFill/>
            <a:miter lim="800000"/>
            <a:headEnd/>
            <a:tailEnd/>
          </a:ln>
        </p:spPr>
      </p:pic>
      <p:pic>
        <p:nvPicPr>
          <p:cNvPr id="6" name="Рисунок 13" descr=",fбачки.png"/>
          <p:cNvPicPr>
            <a:picLocks noChangeAspect="1"/>
          </p:cNvPicPr>
          <p:nvPr/>
        </p:nvPicPr>
        <p:blipFill>
          <a:blip r:embed="rId6" cstate="print"/>
          <a:srcRect/>
          <a:stretch>
            <a:fillRect/>
          </a:stretch>
        </p:blipFill>
        <p:spPr bwMode="auto">
          <a:xfrm>
            <a:off x="1714500" y="5214938"/>
            <a:ext cx="958850" cy="1214437"/>
          </a:xfrm>
          <a:prstGeom prst="rect">
            <a:avLst/>
          </a:prstGeom>
          <a:noFill/>
          <a:ln w="9525">
            <a:noFill/>
            <a:miter lim="800000"/>
            <a:headEnd/>
            <a:tailEnd/>
          </a:ln>
        </p:spPr>
      </p:pic>
      <p:sp>
        <p:nvSpPr>
          <p:cNvPr id="7" name="Дата 1"/>
          <p:cNvSpPr>
            <a:spLocks noGrp="1"/>
          </p:cNvSpPr>
          <p:nvPr>
            <p:ph type="dt" sz="half" idx="10"/>
          </p:nvPr>
        </p:nvSpPr>
        <p:spPr/>
        <p:txBody>
          <a:bodyPr/>
          <a:lstStyle>
            <a:lvl1pPr>
              <a:defRPr/>
            </a:lvl1pPr>
          </a:lstStyle>
          <a:p>
            <a:fld id="{9B94E239-40AA-4D42-A8F5-0A85718815CF}" type="datetimeFigureOut">
              <a:rPr lang="ru-RU" smtClean="0"/>
              <a:pPr/>
              <a:t>03.11.2022</a:t>
            </a:fld>
            <a:endParaRPr lang="ru-RU"/>
          </a:p>
        </p:txBody>
      </p:sp>
      <p:sp>
        <p:nvSpPr>
          <p:cNvPr id="8" name="Нижний колонтитул 2"/>
          <p:cNvSpPr>
            <a:spLocks noGrp="1"/>
          </p:cNvSpPr>
          <p:nvPr>
            <p:ph type="ftr" sz="quarter" idx="11"/>
          </p:nvPr>
        </p:nvSpPr>
        <p:spPr/>
        <p:txBody>
          <a:bodyPr/>
          <a:lstStyle>
            <a:lvl1pPr>
              <a:defRPr/>
            </a:lvl1pPr>
          </a:lstStyle>
          <a:p>
            <a:endParaRPr lang="ru-RU"/>
          </a:p>
        </p:txBody>
      </p:sp>
      <p:sp>
        <p:nvSpPr>
          <p:cNvPr id="9" name="Номер слайда 3"/>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5" name="Рисунок 9" descr="ф.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Рисунок 10" descr="в.png"/>
          <p:cNvPicPr>
            <a:picLocks noChangeAspect="1"/>
          </p:cNvPicPr>
          <p:nvPr/>
        </p:nvPicPr>
        <p:blipFill>
          <a:blip r:embed="rId3" cstate="print"/>
          <a:srcRect l="5937" t="2499" r="4062" b="81250"/>
          <a:stretch>
            <a:fillRect/>
          </a:stretch>
        </p:blipFill>
        <p:spPr bwMode="auto">
          <a:xfrm>
            <a:off x="285750" y="214313"/>
            <a:ext cx="3214688" cy="1285875"/>
          </a:xfrm>
          <a:prstGeom prst="rect">
            <a:avLst/>
          </a:prstGeom>
          <a:noFill/>
          <a:ln w="9525">
            <a:noFill/>
            <a:miter lim="800000"/>
            <a:headEnd/>
            <a:tailEnd/>
          </a:ln>
        </p:spPr>
      </p:pic>
      <p:pic>
        <p:nvPicPr>
          <p:cNvPr id="7" name="Рисунок 11" descr="р.png"/>
          <p:cNvPicPr>
            <a:picLocks noChangeAspect="1"/>
          </p:cNvPicPr>
          <p:nvPr/>
        </p:nvPicPr>
        <p:blipFill>
          <a:blip r:embed="rId4" cstate="print"/>
          <a:srcRect/>
          <a:stretch>
            <a:fillRect/>
          </a:stretch>
        </p:blipFill>
        <p:spPr bwMode="auto">
          <a:xfrm rot="2555090">
            <a:off x="250825" y="5270500"/>
            <a:ext cx="1531938" cy="1338263"/>
          </a:xfrm>
          <a:prstGeom prst="rect">
            <a:avLst/>
          </a:prstGeom>
          <a:noFill/>
          <a:ln w="9525">
            <a:noFill/>
            <a:miter lim="800000"/>
            <a:headEnd/>
            <a:tailEnd/>
          </a:ln>
        </p:spPr>
      </p:pic>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Дата 4"/>
          <p:cNvSpPr>
            <a:spLocks noGrp="1"/>
          </p:cNvSpPr>
          <p:nvPr>
            <p:ph type="dt" sz="half" idx="10"/>
          </p:nvPr>
        </p:nvSpPr>
        <p:spPr/>
        <p:txBody>
          <a:bodyPr/>
          <a:lstStyle>
            <a:lvl1pPr>
              <a:defRPr/>
            </a:lvl1pPr>
          </a:lstStyle>
          <a:p>
            <a:fld id="{9B94E239-40AA-4D42-A8F5-0A85718815CF}" type="datetimeFigureOut">
              <a:rPr lang="ru-RU" smtClean="0"/>
              <a:pPr/>
              <a:t>03.11.2022</a:t>
            </a:fld>
            <a:endParaRPr lang="ru-RU"/>
          </a:p>
        </p:txBody>
      </p:sp>
      <p:sp>
        <p:nvSpPr>
          <p:cNvPr id="9" name="Нижний колонтитул 5"/>
          <p:cNvSpPr>
            <a:spLocks noGrp="1"/>
          </p:cNvSpPr>
          <p:nvPr>
            <p:ph type="ftr" sz="quarter" idx="11"/>
          </p:nvPr>
        </p:nvSpPr>
        <p:spPr/>
        <p:txBody>
          <a:bodyPr/>
          <a:lstStyle>
            <a:lvl1pPr>
              <a:defRPr/>
            </a:lvl1pPr>
          </a:lstStyle>
          <a:p>
            <a:endParaRPr lang="ru-RU"/>
          </a:p>
        </p:txBody>
      </p:sp>
      <p:sp>
        <p:nvSpPr>
          <p:cNvPr id="10" name="Номер слайда 6"/>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5" name="Рисунок 9" descr="ф.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Рисунок 10" descr="в.png"/>
          <p:cNvPicPr>
            <a:picLocks noChangeAspect="1"/>
          </p:cNvPicPr>
          <p:nvPr/>
        </p:nvPicPr>
        <p:blipFill>
          <a:blip r:embed="rId3" cstate="print"/>
          <a:srcRect/>
          <a:stretch>
            <a:fillRect/>
          </a:stretch>
        </p:blipFill>
        <p:spPr bwMode="auto">
          <a:xfrm>
            <a:off x="1714500" y="4786313"/>
            <a:ext cx="5715000" cy="642937"/>
          </a:xfrm>
          <a:prstGeom prst="rect">
            <a:avLst/>
          </a:prstGeom>
          <a:noFill/>
          <a:ln w="9525">
            <a:noFill/>
            <a:miter lim="800000"/>
            <a:headEnd/>
            <a:tailEnd/>
          </a:ln>
        </p:spPr>
      </p:pic>
      <p:pic>
        <p:nvPicPr>
          <p:cNvPr id="7" name="Рисунок 11" descr="hjvk.png"/>
          <p:cNvPicPr>
            <a:picLocks noChangeAspect="1"/>
          </p:cNvPicPr>
          <p:nvPr/>
        </p:nvPicPr>
        <p:blipFill>
          <a:blip r:embed="rId4" cstate="print"/>
          <a:srcRect/>
          <a:stretch>
            <a:fillRect/>
          </a:stretch>
        </p:blipFill>
        <p:spPr bwMode="auto">
          <a:xfrm rot="19526496">
            <a:off x="263525" y="5414963"/>
            <a:ext cx="1381125" cy="1357312"/>
          </a:xfrm>
          <a:prstGeom prst="rect">
            <a:avLst/>
          </a:prstGeom>
          <a:noFill/>
          <a:ln w="9525">
            <a:noFill/>
            <a:miter lim="800000"/>
            <a:headEnd/>
            <a:tailEnd/>
          </a:ln>
        </p:spPr>
      </p:pic>
      <p:pic>
        <p:nvPicPr>
          <p:cNvPr id="8" name="Рисунок 12" descr=",fбачки.png"/>
          <p:cNvPicPr>
            <a:picLocks noChangeAspect="1"/>
          </p:cNvPicPr>
          <p:nvPr/>
        </p:nvPicPr>
        <p:blipFill>
          <a:blip r:embed="rId5" cstate="print"/>
          <a:srcRect/>
          <a:stretch>
            <a:fillRect/>
          </a:stretch>
        </p:blipFill>
        <p:spPr bwMode="auto">
          <a:xfrm rot="20262315">
            <a:off x="6694488" y="-4763"/>
            <a:ext cx="1357312" cy="1285876"/>
          </a:xfrm>
          <a:prstGeom prst="rect">
            <a:avLst/>
          </a:prstGeom>
          <a:noFill/>
          <a:ln w="9525">
            <a:noFill/>
            <a:miter lim="800000"/>
            <a:headEnd/>
            <a:tailEnd/>
          </a:ln>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Дата 4"/>
          <p:cNvSpPr>
            <a:spLocks noGrp="1"/>
          </p:cNvSpPr>
          <p:nvPr>
            <p:ph type="dt" sz="half" idx="10"/>
          </p:nvPr>
        </p:nvSpPr>
        <p:spPr/>
        <p:txBody>
          <a:bodyPr/>
          <a:lstStyle>
            <a:lvl1pPr>
              <a:defRPr/>
            </a:lvl1pPr>
          </a:lstStyle>
          <a:p>
            <a:fld id="{9B94E239-40AA-4D42-A8F5-0A85718815CF}" type="datetimeFigureOut">
              <a:rPr lang="ru-RU" smtClean="0"/>
              <a:pPr/>
              <a:t>03.11.2022</a:t>
            </a:fld>
            <a:endParaRPr lang="ru-RU"/>
          </a:p>
        </p:txBody>
      </p:sp>
      <p:sp>
        <p:nvSpPr>
          <p:cNvPr id="10" name="Нижний колонтитул 5"/>
          <p:cNvSpPr>
            <a:spLocks noGrp="1"/>
          </p:cNvSpPr>
          <p:nvPr>
            <p:ph type="ftr" sz="quarter" idx="11"/>
          </p:nvPr>
        </p:nvSpPr>
        <p:spPr/>
        <p:txBody>
          <a:bodyPr/>
          <a:lstStyle>
            <a:lvl1pPr>
              <a:defRPr/>
            </a:lvl1pPr>
          </a:lstStyle>
          <a:p>
            <a:endParaRPr lang="ru-RU"/>
          </a:p>
        </p:txBody>
      </p:sp>
      <p:sp>
        <p:nvSpPr>
          <p:cNvPr id="11" name="Номер слайда 6"/>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B94E239-40AA-4D42-A8F5-0A85718815CF}" type="datetimeFigureOut">
              <a:rPr lang="ru-RU" smtClean="0"/>
              <a:pPr/>
              <a:t>03.11.2022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4" name="Рисунок 9" descr="ф.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Рисунок 10" descr="р.png"/>
          <p:cNvPicPr>
            <a:picLocks noChangeAspect="1"/>
          </p:cNvPicPr>
          <p:nvPr/>
        </p:nvPicPr>
        <p:blipFill>
          <a:blip r:embed="rId3" cstate="print"/>
          <a:srcRect/>
          <a:stretch>
            <a:fillRect/>
          </a:stretch>
        </p:blipFill>
        <p:spPr bwMode="auto">
          <a:xfrm rot="2555090">
            <a:off x="7537450" y="5178425"/>
            <a:ext cx="1531938" cy="1338263"/>
          </a:xfrm>
          <a:prstGeom prst="rect">
            <a:avLst/>
          </a:prstGeom>
          <a:noFill/>
          <a:ln w="9525">
            <a:noFill/>
            <a:miter lim="800000"/>
            <a:headEnd/>
            <a:tailEnd/>
          </a:ln>
        </p:spPr>
      </p:pic>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fld id="{9B94E239-40AA-4D42-A8F5-0A85718815CF}" type="datetimeFigureOut">
              <a:rPr lang="ru-RU" smtClean="0"/>
              <a:pPr/>
              <a:t>03.11.2022</a:t>
            </a:fld>
            <a:endParaRPr lang="ru-RU"/>
          </a:p>
        </p:txBody>
      </p:sp>
      <p:sp>
        <p:nvSpPr>
          <p:cNvPr id="7" name="Нижний колонтитул 4"/>
          <p:cNvSpPr>
            <a:spLocks noGrp="1"/>
          </p:cNvSpPr>
          <p:nvPr>
            <p:ph type="ftr" sz="quarter" idx="11"/>
          </p:nvPr>
        </p:nvSpPr>
        <p:spPr/>
        <p:txBody>
          <a:bodyPr/>
          <a:lstStyle>
            <a:lvl1pPr>
              <a:defRPr/>
            </a:lvl1pPr>
          </a:lstStyle>
          <a:p>
            <a:endParaRPr lang="ru-RU"/>
          </a:p>
        </p:txBody>
      </p:sp>
      <p:sp>
        <p:nvSpPr>
          <p:cNvPr id="8" name="Номер слайда 5"/>
          <p:cNvSpPr>
            <a:spLocks noGrp="1"/>
          </p:cNvSpPr>
          <p:nvPr>
            <p:ph type="sldNum" sz="quarter" idx="12"/>
          </p:nvPr>
        </p:nvSpPr>
        <p:spPr/>
        <p:txBody>
          <a:bodyPr/>
          <a:lstStyle>
            <a:lvl1pPr>
              <a:defRPr/>
            </a:lvl1pPr>
          </a:lstStyle>
          <a:p>
            <a:fld id="{079C9775-7427-42CA-8682-5D500CDACA4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Рисунок 6" descr="ф.jp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pic>
        <p:nvPicPr>
          <p:cNvPr id="3075" name="Рисунок 7" descr="в.png"/>
          <p:cNvPicPr>
            <a:picLocks noChangeAspect="1"/>
          </p:cNvPicPr>
          <p:nvPr/>
        </p:nvPicPr>
        <p:blipFill>
          <a:blip r:embed="rId13" cstate="print"/>
          <a:srcRect l="5937" t="2499" r="4062" b="81250"/>
          <a:stretch>
            <a:fillRect/>
          </a:stretch>
        </p:blipFill>
        <p:spPr bwMode="auto">
          <a:xfrm>
            <a:off x="285750" y="214313"/>
            <a:ext cx="8643938" cy="1285875"/>
          </a:xfrm>
          <a:prstGeom prst="rect">
            <a:avLst/>
          </a:prstGeom>
          <a:noFill/>
          <a:ln w="9525">
            <a:noFill/>
            <a:miter lim="800000"/>
            <a:headEnd/>
            <a:tailEnd/>
          </a:ln>
        </p:spPr>
      </p:pic>
      <p:sp>
        <p:nvSpPr>
          <p:cNvPr id="307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9B94E239-40AA-4D42-A8F5-0A85718815CF}" type="datetimeFigureOut">
              <a:rPr lang="ru-RU" smtClean="0"/>
              <a:pPr/>
              <a:t>03.11.2022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079C9775-7427-42CA-8682-5D500CDACA4A}" type="slidenum">
              <a:rPr lang="ru-RU" smtClean="0"/>
              <a:pPr/>
              <a:t>‹#›</a:t>
            </a:fld>
            <a:endParaRPr lang="ru-RU"/>
          </a:p>
        </p:txBody>
      </p:sp>
      <p:pic>
        <p:nvPicPr>
          <p:cNvPr id="3081" name="Рисунок 8" descr="hjvk.png"/>
          <p:cNvPicPr>
            <a:picLocks noChangeAspect="1"/>
          </p:cNvPicPr>
          <p:nvPr/>
        </p:nvPicPr>
        <p:blipFill>
          <a:blip r:embed="rId14" cstate="print"/>
          <a:srcRect/>
          <a:stretch>
            <a:fillRect/>
          </a:stretch>
        </p:blipFill>
        <p:spPr bwMode="auto">
          <a:xfrm>
            <a:off x="0" y="428625"/>
            <a:ext cx="1381125" cy="1357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4" r:id="rId10"/>
  </p:sldLayoutIdLst>
  <p:txStyles>
    <p:titleStyle>
      <a:lvl1pPr algn="ctr" rtl="0" eaLnBrk="1" fontAlgn="base" hangingPunct="1">
        <a:spcBef>
          <a:spcPct val="0"/>
        </a:spcBef>
        <a:spcAft>
          <a:spcPct val="0"/>
        </a:spcAft>
        <a:defRPr sz="4400" kern="1200">
          <a:solidFill>
            <a:schemeClr val="tx1"/>
          </a:solidFill>
          <a:latin typeface="Kursiv95" pitchFamily="66" charset="0"/>
          <a:ea typeface="+mj-ea"/>
          <a:cs typeface="+mj-cs"/>
        </a:defRPr>
      </a:lvl1pPr>
      <a:lvl2pPr algn="ctr" rtl="0" eaLnBrk="1" fontAlgn="base" hangingPunct="1">
        <a:spcBef>
          <a:spcPct val="0"/>
        </a:spcBef>
        <a:spcAft>
          <a:spcPct val="0"/>
        </a:spcAft>
        <a:defRPr sz="4400">
          <a:solidFill>
            <a:schemeClr val="tx1"/>
          </a:solidFill>
          <a:latin typeface="Kursiv95" pitchFamily="66" charset="0"/>
        </a:defRPr>
      </a:lvl2pPr>
      <a:lvl3pPr algn="ctr" rtl="0" eaLnBrk="1" fontAlgn="base" hangingPunct="1">
        <a:spcBef>
          <a:spcPct val="0"/>
        </a:spcBef>
        <a:spcAft>
          <a:spcPct val="0"/>
        </a:spcAft>
        <a:defRPr sz="4400">
          <a:solidFill>
            <a:schemeClr val="tx1"/>
          </a:solidFill>
          <a:latin typeface="Kursiv95" pitchFamily="66" charset="0"/>
        </a:defRPr>
      </a:lvl3pPr>
      <a:lvl4pPr algn="ctr" rtl="0" eaLnBrk="1" fontAlgn="base" hangingPunct="1">
        <a:spcBef>
          <a:spcPct val="0"/>
        </a:spcBef>
        <a:spcAft>
          <a:spcPct val="0"/>
        </a:spcAft>
        <a:defRPr sz="4400">
          <a:solidFill>
            <a:schemeClr val="tx1"/>
          </a:solidFill>
          <a:latin typeface="Kursiv95" pitchFamily="66" charset="0"/>
        </a:defRPr>
      </a:lvl4pPr>
      <a:lvl5pPr algn="ctr" rtl="0" eaLnBrk="1" fontAlgn="base" hangingPunct="1">
        <a:spcBef>
          <a:spcPct val="0"/>
        </a:spcBef>
        <a:spcAft>
          <a:spcPct val="0"/>
        </a:spcAft>
        <a:defRPr sz="4400">
          <a:solidFill>
            <a:schemeClr val="tx1"/>
          </a:solidFill>
          <a:latin typeface="Kursiv95" pitchFamily="66" charset="0"/>
        </a:defRPr>
      </a:lvl5pPr>
      <a:lvl6pPr marL="457200" algn="ctr" rtl="0" eaLnBrk="1" fontAlgn="base" hangingPunct="1">
        <a:spcBef>
          <a:spcPct val="0"/>
        </a:spcBef>
        <a:spcAft>
          <a:spcPct val="0"/>
        </a:spcAft>
        <a:defRPr sz="4400">
          <a:solidFill>
            <a:schemeClr val="tx1"/>
          </a:solidFill>
          <a:latin typeface="Kursiv95" pitchFamily="66" charset="0"/>
        </a:defRPr>
      </a:lvl6pPr>
      <a:lvl7pPr marL="914400" algn="ctr" rtl="0" eaLnBrk="1" fontAlgn="base" hangingPunct="1">
        <a:spcBef>
          <a:spcPct val="0"/>
        </a:spcBef>
        <a:spcAft>
          <a:spcPct val="0"/>
        </a:spcAft>
        <a:defRPr sz="4400">
          <a:solidFill>
            <a:schemeClr val="tx1"/>
          </a:solidFill>
          <a:latin typeface="Kursiv95" pitchFamily="66" charset="0"/>
        </a:defRPr>
      </a:lvl7pPr>
      <a:lvl8pPr marL="1371600" algn="ctr" rtl="0" eaLnBrk="1" fontAlgn="base" hangingPunct="1">
        <a:spcBef>
          <a:spcPct val="0"/>
        </a:spcBef>
        <a:spcAft>
          <a:spcPct val="0"/>
        </a:spcAft>
        <a:defRPr sz="4400">
          <a:solidFill>
            <a:schemeClr val="tx1"/>
          </a:solidFill>
          <a:latin typeface="Kursiv95" pitchFamily="66" charset="0"/>
        </a:defRPr>
      </a:lvl8pPr>
      <a:lvl9pPr marL="1828800" algn="ctr" rtl="0" eaLnBrk="1" fontAlgn="base" hangingPunct="1">
        <a:spcBef>
          <a:spcPct val="0"/>
        </a:spcBef>
        <a:spcAft>
          <a:spcPct val="0"/>
        </a:spcAft>
        <a:defRPr sz="4400">
          <a:solidFill>
            <a:schemeClr val="tx1"/>
          </a:solidFill>
          <a:latin typeface="Kursiv95" pitchFamily="66" charset="0"/>
        </a:defRPr>
      </a:lvl9pPr>
    </p:titleStyle>
    <p:bodyStyle>
      <a:lvl1pPr marL="342900" indent="-342900" algn="l" rtl="0" eaLnBrk="1" fontAlgn="base" hangingPunct="1">
        <a:spcBef>
          <a:spcPct val="20000"/>
        </a:spcBef>
        <a:spcAft>
          <a:spcPct val="0"/>
        </a:spcAft>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Рисунок 6" descr="ф.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075" name="Рисунок 7" descr="в.png"/>
          <p:cNvPicPr>
            <a:picLocks noChangeAspect="1"/>
          </p:cNvPicPr>
          <p:nvPr/>
        </p:nvPicPr>
        <p:blipFill>
          <a:blip r:embed="rId4" cstate="print"/>
          <a:srcRect l="5937" t="2499" r="4062" b="81250"/>
          <a:stretch>
            <a:fillRect/>
          </a:stretch>
        </p:blipFill>
        <p:spPr bwMode="auto">
          <a:xfrm>
            <a:off x="285750" y="214313"/>
            <a:ext cx="8643938" cy="1285875"/>
          </a:xfrm>
          <a:prstGeom prst="rect">
            <a:avLst/>
          </a:prstGeom>
          <a:noFill/>
          <a:ln w="9525">
            <a:noFill/>
            <a:miter lim="800000"/>
            <a:headEnd/>
            <a:tailEnd/>
          </a:ln>
        </p:spPr>
      </p:pic>
      <p:sp>
        <p:nvSpPr>
          <p:cNvPr id="307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ED5AB67-7CE8-4F1A-8D59-2D9A61DE39A4}" type="datetimeFigureOut">
              <a:rPr lang="ru-RU">
                <a:solidFill>
                  <a:prstClr val="black">
                    <a:tint val="75000"/>
                  </a:prstClr>
                </a:solidFill>
              </a:rPr>
              <a:pPr>
                <a:defRPr/>
              </a:pPr>
              <a:t>03.11.2022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19FB78-5992-4CBA-B33A-CF76B1324035}" type="slidenum">
              <a:rPr lang="ru-RU">
                <a:solidFill>
                  <a:prstClr val="black">
                    <a:tint val="75000"/>
                  </a:prstClr>
                </a:solidFill>
              </a:rPr>
              <a:pPr>
                <a:defRPr/>
              </a:pPr>
              <a:t>‹#›</a:t>
            </a:fld>
            <a:endParaRPr lang="ru-RU">
              <a:solidFill>
                <a:prstClr val="black">
                  <a:tint val="75000"/>
                </a:prstClr>
              </a:solidFill>
            </a:endParaRPr>
          </a:p>
        </p:txBody>
      </p:sp>
      <p:pic>
        <p:nvPicPr>
          <p:cNvPr id="3081" name="Рисунок 8" descr="hjvk.png"/>
          <p:cNvPicPr>
            <a:picLocks noChangeAspect="1"/>
          </p:cNvPicPr>
          <p:nvPr/>
        </p:nvPicPr>
        <p:blipFill>
          <a:blip r:embed="rId5" cstate="print"/>
          <a:srcRect/>
          <a:stretch>
            <a:fillRect/>
          </a:stretch>
        </p:blipFill>
        <p:spPr bwMode="auto">
          <a:xfrm>
            <a:off x="0" y="428625"/>
            <a:ext cx="1381125" cy="1357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4400" kern="1200">
          <a:solidFill>
            <a:schemeClr val="tx1"/>
          </a:solidFill>
          <a:latin typeface="Kursiv95" pitchFamily="66" charset="0"/>
          <a:ea typeface="+mj-ea"/>
          <a:cs typeface="+mj-cs"/>
        </a:defRPr>
      </a:lvl1pPr>
      <a:lvl2pPr algn="ctr" rtl="0" eaLnBrk="0" fontAlgn="base" hangingPunct="0">
        <a:spcBef>
          <a:spcPct val="0"/>
        </a:spcBef>
        <a:spcAft>
          <a:spcPct val="0"/>
        </a:spcAft>
        <a:defRPr sz="4400">
          <a:solidFill>
            <a:schemeClr val="tx1"/>
          </a:solidFill>
          <a:latin typeface="Kursiv95" pitchFamily="66" charset="0"/>
        </a:defRPr>
      </a:lvl2pPr>
      <a:lvl3pPr algn="ctr" rtl="0" eaLnBrk="0" fontAlgn="base" hangingPunct="0">
        <a:spcBef>
          <a:spcPct val="0"/>
        </a:spcBef>
        <a:spcAft>
          <a:spcPct val="0"/>
        </a:spcAft>
        <a:defRPr sz="4400">
          <a:solidFill>
            <a:schemeClr val="tx1"/>
          </a:solidFill>
          <a:latin typeface="Kursiv95" pitchFamily="66" charset="0"/>
        </a:defRPr>
      </a:lvl3pPr>
      <a:lvl4pPr algn="ctr" rtl="0" eaLnBrk="0" fontAlgn="base" hangingPunct="0">
        <a:spcBef>
          <a:spcPct val="0"/>
        </a:spcBef>
        <a:spcAft>
          <a:spcPct val="0"/>
        </a:spcAft>
        <a:defRPr sz="4400">
          <a:solidFill>
            <a:schemeClr val="tx1"/>
          </a:solidFill>
          <a:latin typeface="Kursiv95" pitchFamily="66" charset="0"/>
        </a:defRPr>
      </a:lvl4pPr>
      <a:lvl5pPr algn="ctr" rtl="0" eaLnBrk="0" fontAlgn="base" hangingPunct="0">
        <a:spcBef>
          <a:spcPct val="0"/>
        </a:spcBef>
        <a:spcAft>
          <a:spcPct val="0"/>
        </a:spcAft>
        <a:defRPr sz="4400">
          <a:solidFill>
            <a:schemeClr val="tx1"/>
          </a:solidFill>
          <a:latin typeface="Kursiv95" pitchFamily="66" charset="0"/>
        </a:defRPr>
      </a:lvl5pPr>
      <a:lvl6pPr marL="457200" algn="ctr" rtl="0" fontAlgn="base">
        <a:spcBef>
          <a:spcPct val="0"/>
        </a:spcBef>
        <a:spcAft>
          <a:spcPct val="0"/>
        </a:spcAft>
        <a:defRPr sz="4400">
          <a:solidFill>
            <a:schemeClr val="tx1"/>
          </a:solidFill>
          <a:latin typeface="Kursiv95" pitchFamily="66" charset="0"/>
        </a:defRPr>
      </a:lvl6pPr>
      <a:lvl7pPr marL="914400" algn="ctr" rtl="0" fontAlgn="base">
        <a:spcBef>
          <a:spcPct val="0"/>
        </a:spcBef>
        <a:spcAft>
          <a:spcPct val="0"/>
        </a:spcAft>
        <a:defRPr sz="4400">
          <a:solidFill>
            <a:schemeClr val="tx1"/>
          </a:solidFill>
          <a:latin typeface="Kursiv95" pitchFamily="66" charset="0"/>
        </a:defRPr>
      </a:lvl7pPr>
      <a:lvl8pPr marL="1371600" algn="ctr" rtl="0" fontAlgn="base">
        <a:spcBef>
          <a:spcPct val="0"/>
        </a:spcBef>
        <a:spcAft>
          <a:spcPct val="0"/>
        </a:spcAft>
        <a:defRPr sz="4400">
          <a:solidFill>
            <a:schemeClr val="tx1"/>
          </a:solidFill>
          <a:latin typeface="Kursiv95" pitchFamily="66" charset="0"/>
        </a:defRPr>
      </a:lvl8pPr>
      <a:lvl9pPr marL="1828800" algn="ctr" rtl="0" fontAlgn="base">
        <a:spcBef>
          <a:spcPct val="0"/>
        </a:spcBef>
        <a:spcAft>
          <a:spcPct val="0"/>
        </a:spcAft>
        <a:defRPr sz="4400">
          <a:solidFill>
            <a:schemeClr val="tx1"/>
          </a:solidFill>
          <a:latin typeface="Kursiv95" pitchFamily="66" charset="0"/>
        </a:defRPr>
      </a:lvl9pPr>
    </p:titleStyle>
    <p:bodyStyle>
      <a:lvl1pPr marL="342900" indent="-342900" algn="l" rtl="0" eaLnBrk="0" fontAlgn="base" hangingPunct="0">
        <a:spcBef>
          <a:spcPct val="20000"/>
        </a:spcBef>
        <a:spcAft>
          <a:spcPct val="0"/>
        </a:spcAft>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calend.ru/names/" TargetMode="External"/><Relationship Id="rId2" Type="http://schemas.openxmlformats.org/officeDocument/2006/relationships/hyperlink" Target="http://www.akviloncenter.ru/name/list.htm" TargetMode="External"/><Relationship Id="rId1" Type="http://schemas.openxmlformats.org/officeDocument/2006/relationships/slideLayout" Target="../slideLayouts/slideLayout11.xml"/><Relationship Id="rId5" Type="http://schemas.openxmlformats.org/officeDocument/2006/relationships/image" Target="../media/image36.gif"/><Relationship Id="rId4" Type="http://schemas.openxmlformats.org/officeDocument/2006/relationships/hyperlink" Target="http://ru.wikipedia.org/wiki/&#1040;&#1085;&#1090;&#1088;&#1086;&#1087;&#1086;&#1085;&#1080;&#1084;&#1080;&#1082;&#107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 Target="slide2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ctrTitle" idx="4294967295"/>
          </p:nvPr>
        </p:nvSpPr>
        <p:spPr>
          <a:xfrm>
            <a:off x="1187624" y="1844824"/>
            <a:ext cx="6913389" cy="1296144"/>
          </a:xfrm>
        </p:spPr>
        <p:txBody>
          <a:bodyPr/>
          <a:lstStyle/>
          <a:p>
            <a:pPr eaLnBrk="1" hangingPunct="1"/>
            <a:r>
              <a:rPr lang="ru-RU" sz="6300" b="1" dirty="0" smtClean="0">
                <a:solidFill>
                  <a:schemeClr val="folHlink"/>
                </a:solidFill>
              </a:rPr>
              <a:t/>
            </a:r>
            <a:br>
              <a:rPr lang="ru-RU" sz="6300" b="1" dirty="0" smtClean="0">
                <a:solidFill>
                  <a:schemeClr val="folHlink"/>
                </a:solidFill>
              </a:rPr>
            </a:br>
            <a:r>
              <a:rPr lang="ru-RU" sz="6000" b="1" dirty="0" smtClean="0">
                <a:solidFill>
                  <a:srgbClr val="FF0000"/>
                </a:solidFill>
              </a:rPr>
              <a:t>«Тайна имени»</a:t>
            </a:r>
            <a:endParaRPr lang="ru-RU" sz="6000" b="1" dirty="0" smtClean="0">
              <a:solidFill>
                <a:srgbClr val="FF0000"/>
              </a:solidFill>
              <a:latin typeface="Times New Roman" pitchFamily="18" charset="0"/>
            </a:endParaRPr>
          </a:p>
        </p:txBody>
      </p:sp>
      <p:sp>
        <p:nvSpPr>
          <p:cNvPr id="12291" name="Rectangle 3"/>
          <p:cNvSpPr>
            <a:spLocks noGrp="1"/>
          </p:cNvSpPr>
          <p:nvPr>
            <p:ph type="subTitle" idx="4294967295"/>
          </p:nvPr>
        </p:nvSpPr>
        <p:spPr>
          <a:xfrm>
            <a:off x="5151438" y="4005263"/>
            <a:ext cx="3992562" cy="1485900"/>
          </a:xfrm>
        </p:spPr>
        <p:txBody>
          <a:bodyPr/>
          <a:lstStyle/>
          <a:p>
            <a:pPr marL="0" indent="0" algn="ctr" eaLnBrk="1" hangingPunct="1">
              <a:lnSpc>
                <a:spcPct val="80000"/>
              </a:lnSpc>
              <a:buFont typeface="Wingdings 2" pitchFamily="18" charset="2"/>
              <a:buNone/>
            </a:pPr>
            <a:r>
              <a:rPr lang="ru-RU" sz="2400" i="1" dirty="0" smtClean="0">
                <a:latin typeface="Times New Roman" pitchFamily="18" charset="0"/>
              </a:rPr>
              <a:t>Над проектом работали </a:t>
            </a:r>
          </a:p>
          <a:p>
            <a:pPr marL="0" indent="0" algn="ctr" eaLnBrk="1" hangingPunct="1">
              <a:lnSpc>
                <a:spcPct val="80000"/>
              </a:lnSpc>
              <a:buFont typeface="Wingdings 2" pitchFamily="18" charset="2"/>
              <a:buNone/>
            </a:pPr>
            <a:r>
              <a:rPr lang="ru-RU" sz="2400" i="1" dirty="0" smtClean="0">
                <a:latin typeface="Times New Roman" pitchFamily="18" charset="0"/>
              </a:rPr>
              <a:t>учащиеся 3 класса</a:t>
            </a:r>
          </a:p>
          <a:p>
            <a:pPr marL="0" indent="0" algn="ctr" eaLnBrk="1" hangingPunct="1">
              <a:lnSpc>
                <a:spcPct val="80000"/>
              </a:lnSpc>
              <a:buFont typeface="Wingdings 2" pitchFamily="18" charset="2"/>
              <a:buNone/>
            </a:pPr>
            <a:r>
              <a:rPr lang="ru-RU" sz="2400" i="1" dirty="0" smtClean="0">
                <a:latin typeface="Times New Roman" pitchFamily="18" charset="0"/>
              </a:rPr>
              <a:t>под руководством </a:t>
            </a:r>
          </a:p>
          <a:p>
            <a:pPr marL="0" indent="0" algn="ctr" eaLnBrk="1" hangingPunct="1">
              <a:lnSpc>
                <a:spcPct val="80000"/>
              </a:lnSpc>
              <a:buFont typeface="Wingdings 2" pitchFamily="18" charset="2"/>
              <a:buNone/>
            </a:pPr>
            <a:r>
              <a:rPr lang="ru-RU" sz="2400" i="1" dirty="0" smtClean="0">
                <a:latin typeface="Times New Roman" pitchFamily="18" charset="0"/>
              </a:rPr>
              <a:t>Карелиной И.А.</a:t>
            </a:r>
            <a:endParaRPr lang="ru-RU" sz="2400" i="1" dirty="0" smtClean="0">
              <a:latin typeface="Times New Roman" pitchFamily="18" charset="0"/>
            </a:endParaRPr>
          </a:p>
          <a:p>
            <a:pPr marL="0" indent="0" algn="ctr" eaLnBrk="1" hangingPunct="1">
              <a:lnSpc>
                <a:spcPct val="80000"/>
              </a:lnSpc>
              <a:buFont typeface="Wingdings 2" pitchFamily="18" charset="2"/>
              <a:buNone/>
            </a:pPr>
            <a:r>
              <a:rPr lang="ru-RU" sz="2400" i="1" dirty="0" smtClean="0">
                <a:latin typeface="Times New Roman" pitchFamily="18" charset="0"/>
              </a:rPr>
              <a:t> </a:t>
            </a:r>
          </a:p>
        </p:txBody>
      </p:sp>
      <p:sp>
        <p:nvSpPr>
          <p:cNvPr id="12292" name="Text Box 4"/>
          <p:cNvSpPr txBox="1">
            <a:spLocks noChangeArrowheads="1"/>
          </p:cNvSpPr>
          <p:nvPr/>
        </p:nvSpPr>
        <p:spPr bwMode="auto">
          <a:xfrm>
            <a:off x="4643438" y="6308725"/>
            <a:ext cx="646331" cy="369332"/>
          </a:xfrm>
          <a:prstGeom prst="rect">
            <a:avLst/>
          </a:prstGeom>
          <a:noFill/>
          <a:ln w="9525">
            <a:noFill/>
            <a:miter lim="800000"/>
            <a:headEnd/>
            <a:tailEnd/>
          </a:ln>
        </p:spPr>
        <p:txBody>
          <a:bodyPr wrap="none">
            <a:spAutoFit/>
          </a:bodyPr>
          <a:lstStyle/>
          <a:p>
            <a:r>
              <a:rPr lang="ru-RU" b="1" dirty="0" smtClean="0">
                <a:latin typeface="Times New Roman" pitchFamily="18" charset="0"/>
              </a:rPr>
              <a:t>2020</a:t>
            </a:r>
            <a:endParaRPr lang="ru-RU" b="1" dirty="0">
              <a:latin typeface="Times New Roman" pitchFamily="18" charset="0"/>
            </a:endParaRPr>
          </a:p>
        </p:txBody>
      </p:sp>
      <p:pic>
        <p:nvPicPr>
          <p:cNvPr id="12293" name="Picture 5" descr="1161"/>
          <p:cNvPicPr>
            <a:picLocks noChangeAspect="1" noChangeArrowheads="1"/>
          </p:cNvPicPr>
          <p:nvPr/>
        </p:nvPicPr>
        <p:blipFill>
          <a:blip r:embed="rId2" cstate="print"/>
          <a:srcRect/>
          <a:stretch>
            <a:fillRect/>
          </a:stretch>
        </p:blipFill>
        <p:spPr bwMode="auto">
          <a:xfrm>
            <a:off x="2555875" y="4005263"/>
            <a:ext cx="1790700" cy="2663825"/>
          </a:xfrm>
          <a:prstGeom prst="rect">
            <a:avLst/>
          </a:prstGeom>
          <a:noFill/>
          <a:ln w="9525">
            <a:noFill/>
            <a:miter lim="800000"/>
            <a:headEnd/>
            <a:tailEnd/>
          </a:ln>
        </p:spPr>
      </p:pic>
      <p:sp>
        <p:nvSpPr>
          <p:cNvPr id="12294" name="Rectangle 6"/>
          <p:cNvSpPr>
            <a:spLocks noChangeArrowheads="1"/>
          </p:cNvSpPr>
          <p:nvPr/>
        </p:nvSpPr>
        <p:spPr bwMode="auto">
          <a:xfrm>
            <a:off x="1042988" y="333375"/>
            <a:ext cx="6481762" cy="400110"/>
          </a:xfrm>
          <a:prstGeom prst="rect">
            <a:avLst/>
          </a:prstGeom>
          <a:noFill/>
          <a:ln w="9525">
            <a:noFill/>
            <a:miter lim="800000"/>
            <a:headEnd/>
            <a:tailEnd/>
          </a:ln>
        </p:spPr>
        <p:txBody>
          <a:bodyPr>
            <a:spAutoFit/>
          </a:bodyPr>
          <a:lstStyle/>
          <a:p>
            <a:pPr algn="ctr"/>
            <a:r>
              <a:rPr lang="ru-RU" sz="2000" b="1" i="1" dirty="0" smtClean="0">
                <a:latin typeface="Times New Roman" pitchFamily="18" charset="0"/>
              </a:rPr>
              <a:t>МОУ  «</a:t>
            </a:r>
            <a:r>
              <a:rPr lang="ru-RU" sz="2000" b="1" i="1" dirty="0" err="1" smtClean="0">
                <a:latin typeface="Times New Roman" pitchFamily="18" charset="0"/>
              </a:rPr>
              <a:t>Белогостицкая</a:t>
            </a:r>
            <a:r>
              <a:rPr lang="ru-RU" sz="2000" b="1" i="1" dirty="0" smtClean="0">
                <a:latin typeface="Times New Roman" pitchFamily="18" charset="0"/>
              </a:rPr>
              <a:t> </a:t>
            </a:r>
            <a:r>
              <a:rPr lang="ru-RU" sz="2000" b="1" i="1" dirty="0" err="1" smtClean="0">
                <a:latin typeface="Times New Roman" pitchFamily="18" charset="0"/>
              </a:rPr>
              <a:t>средняяя</a:t>
            </a:r>
            <a:r>
              <a:rPr lang="ru-RU" sz="2000" b="1" i="1" dirty="0" smtClean="0">
                <a:latin typeface="Times New Roman" pitchFamily="18" charset="0"/>
              </a:rPr>
              <a:t> школа</a:t>
            </a:r>
            <a:r>
              <a:rPr lang="ru-RU" sz="2000" b="1" i="1" dirty="0">
                <a:latin typeface="Times New Roman" pitchFamily="18" charset="0"/>
              </a:rPr>
              <a:t>»</a:t>
            </a: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p:cNvSpPr>
          <p:nvPr>
            <p:ph type="title" idx="4294967295"/>
          </p:nvPr>
        </p:nvSpPr>
        <p:spPr>
          <a:xfrm>
            <a:off x="0" y="115888"/>
            <a:ext cx="7667625" cy="581025"/>
          </a:xfrm>
        </p:spPr>
        <p:txBody>
          <a:bodyPr/>
          <a:lstStyle/>
          <a:p>
            <a:pPr eaLnBrk="1" hangingPunct="1"/>
            <a:r>
              <a:rPr lang="ru-RU" sz="3200" b="1" smtClean="0">
                <a:latin typeface="Times New Roman" pitchFamily="18" charset="0"/>
              </a:rPr>
              <a:t>              </a:t>
            </a:r>
            <a:r>
              <a:rPr lang="ru-RU" sz="3600" b="1" i="1" u="sng" smtClean="0">
                <a:latin typeface="Times New Roman" pitchFamily="18" charset="0"/>
              </a:rPr>
              <a:t>Результаты анкетирования</a:t>
            </a:r>
          </a:p>
        </p:txBody>
      </p:sp>
      <p:graphicFrame>
        <p:nvGraphicFramePr>
          <p:cNvPr id="1026" name="Object 3"/>
          <p:cNvGraphicFramePr>
            <a:graphicFrameLocks noChangeAspect="1"/>
          </p:cNvGraphicFramePr>
          <p:nvPr>
            <p:ph sz="half" idx="4294967295"/>
          </p:nvPr>
        </p:nvGraphicFramePr>
        <p:xfrm>
          <a:off x="457200" y="2493963"/>
          <a:ext cx="4038600" cy="2738437"/>
        </p:xfrm>
        <a:graphic>
          <a:graphicData uri="http://schemas.openxmlformats.org/presentationml/2006/ole">
            <p:oleObj spid="_x0000_s1026" name="Диаграмма" r:id="rId3" imgW="6095926" imgH="4067249" progId="MSGraph.Chart.8">
              <p:embed followColorScheme="full"/>
            </p:oleObj>
          </a:graphicData>
        </a:graphic>
      </p:graphicFrame>
      <p:graphicFrame>
        <p:nvGraphicFramePr>
          <p:cNvPr id="1027" name="Object 4"/>
          <p:cNvGraphicFramePr>
            <a:graphicFrameLocks noChangeAspect="1"/>
          </p:cNvGraphicFramePr>
          <p:nvPr>
            <p:ph sz="half" idx="4294967295"/>
          </p:nvPr>
        </p:nvGraphicFramePr>
        <p:xfrm>
          <a:off x="2411413" y="836613"/>
          <a:ext cx="6192837" cy="4132262"/>
        </p:xfrm>
        <a:graphic>
          <a:graphicData uri="http://schemas.openxmlformats.org/presentationml/2006/ole">
            <p:oleObj spid="_x0000_s1027" name="Диаграмма" r:id="rId4" imgW="6095926" imgH="4067249" progId="MSGraph.Chart.8">
              <p:embed followColorScheme="full"/>
            </p:oleObj>
          </a:graphicData>
        </a:graphic>
      </p:graphicFrame>
      <p:sp>
        <p:nvSpPr>
          <p:cNvPr id="1029" name="Text Box 5"/>
          <p:cNvSpPr txBox="1">
            <a:spLocks noChangeArrowheads="1"/>
          </p:cNvSpPr>
          <p:nvPr/>
        </p:nvSpPr>
        <p:spPr bwMode="auto">
          <a:xfrm>
            <a:off x="3975100" y="5243513"/>
            <a:ext cx="184150" cy="366712"/>
          </a:xfrm>
          <a:prstGeom prst="rect">
            <a:avLst/>
          </a:prstGeom>
          <a:noFill/>
          <a:ln w="9525">
            <a:noFill/>
            <a:miter lim="800000"/>
            <a:headEnd/>
            <a:tailEnd/>
          </a:ln>
        </p:spPr>
        <p:txBody>
          <a:bodyPr wrap="none">
            <a:spAutoFit/>
          </a:bodyPr>
          <a:lstStyle/>
          <a:p>
            <a:endParaRPr lang="ru-RU">
              <a:latin typeface="Verdana" pitchFamily="34" charset="0"/>
            </a:endParaRPr>
          </a:p>
        </p:txBody>
      </p:sp>
      <p:sp>
        <p:nvSpPr>
          <p:cNvPr id="1030" name="Text Box 6"/>
          <p:cNvSpPr txBox="1">
            <a:spLocks noChangeArrowheads="1"/>
          </p:cNvSpPr>
          <p:nvPr/>
        </p:nvSpPr>
        <p:spPr bwMode="auto">
          <a:xfrm>
            <a:off x="2555875" y="4797425"/>
            <a:ext cx="6769100" cy="1917700"/>
          </a:xfrm>
          <a:prstGeom prst="rect">
            <a:avLst/>
          </a:prstGeom>
          <a:noFill/>
          <a:ln w="9525">
            <a:noFill/>
            <a:miter lim="800000"/>
            <a:headEnd/>
            <a:tailEnd/>
          </a:ln>
        </p:spPr>
        <p:txBody>
          <a:bodyPr>
            <a:spAutoFit/>
          </a:bodyPr>
          <a:lstStyle/>
          <a:p>
            <a:r>
              <a:rPr lang="ru-RU" b="1" dirty="0">
                <a:latin typeface="Times New Roman" pitchFamily="18" charset="0"/>
              </a:rPr>
              <a:t>1. </a:t>
            </a:r>
            <a:r>
              <a:rPr lang="ru-RU" sz="2400" b="1" i="1" dirty="0">
                <a:latin typeface="Times New Roman" pitchFamily="18" charset="0"/>
              </a:rPr>
              <a:t>Знаешь ли ты, что такое «имя»?</a:t>
            </a:r>
          </a:p>
          <a:p>
            <a:r>
              <a:rPr lang="ru-RU" sz="2400" b="1" i="1" dirty="0">
                <a:latin typeface="Times New Roman" pitchFamily="18" charset="0"/>
              </a:rPr>
              <a:t>2. Знаешь ли ты значение своего имени?</a:t>
            </a:r>
          </a:p>
          <a:p>
            <a:r>
              <a:rPr lang="ru-RU" sz="2400" b="1" i="1" dirty="0">
                <a:latin typeface="Times New Roman" pitchFamily="18" charset="0"/>
              </a:rPr>
              <a:t>3. Знаешь ли ты происхождение своего имени?</a:t>
            </a:r>
          </a:p>
          <a:p>
            <a:r>
              <a:rPr lang="ru-RU" sz="2400" b="1" i="1" dirty="0" smtClean="0">
                <a:latin typeface="Times New Roman" pitchFamily="18" charset="0"/>
              </a:rPr>
              <a:t>4. Знаешь ли ты, когда у тебя именины?</a:t>
            </a:r>
          </a:p>
          <a:p>
            <a:r>
              <a:rPr lang="ru-RU" sz="2400" b="1" i="1" dirty="0" smtClean="0">
                <a:latin typeface="Times New Roman" pitchFamily="18" charset="0"/>
              </a:rPr>
              <a:t>5. </a:t>
            </a:r>
            <a:r>
              <a:rPr lang="ru-RU" sz="2400" b="1" i="1" dirty="0">
                <a:latin typeface="Times New Roman" pitchFamily="18" charset="0"/>
              </a:rPr>
              <a:t>Доволен ли ты своим именем?</a:t>
            </a:r>
          </a:p>
        </p:txBody>
      </p:sp>
      <p:sp>
        <p:nvSpPr>
          <p:cNvPr id="1031" name="Text Box 7"/>
          <p:cNvSpPr txBox="1">
            <a:spLocks noChangeArrowheads="1"/>
          </p:cNvSpPr>
          <p:nvPr/>
        </p:nvSpPr>
        <p:spPr bwMode="auto">
          <a:xfrm>
            <a:off x="3419475" y="2276475"/>
            <a:ext cx="3746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91</a:t>
            </a:r>
          </a:p>
        </p:txBody>
      </p:sp>
      <p:sp>
        <p:nvSpPr>
          <p:cNvPr id="1032" name="Text Box 8"/>
          <p:cNvSpPr txBox="1">
            <a:spLocks noChangeArrowheads="1"/>
          </p:cNvSpPr>
          <p:nvPr/>
        </p:nvSpPr>
        <p:spPr bwMode="auto">
          <a:xfrm>
            <a:off x="3708400" y="2492375"/>
            <a:ext cx="3365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79</a:t>
            </a:r>
          </a:p>
        </p:txBody>
      </p:sp>
      <p:sp>
        <p:nvSpPr>
          <p:cNvPr id="1033" name="Text Box 9"/>
          <p:cNvSpPr txBox="1">
            <a:spLocks noChangeArrowheads="1"/>
          </p:cNvSpPr>
          <p:nvPr/>
        </p:nvSpPr>
        <p:spPr bwMode="auto">
          <a:xfrm>
            <a:off x="4211638" y="2708275"/>
            <a:ext cx="3746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69</a:t>
            </a:r>
          </a:p>
        </p:txBody>
      </p:sp>
      <p:sp>
        <p:nvSpPr>
          <p:cNvPr id="1034" name="Text Box 10"/>
          <p:cNvSpPr txBox="1">
            <a:spLocks noChangeArrowheads="1"/>
          </p:cNvSpPr>
          <p:nvPr/>
        </p:nvSpPr>
        <p:spPr bwMode="auto">
          <a:xfrm>
            <a:off x="3492500" y="2565400"/>
            <a:ext cx="184150" cy="366713"/>
          </a:xfrm>
          <a:prstGeom prst="rect">
            <a:avLst/>
          </a:prstGeom>
          <a:noFill/>
          <a:ln w="9525">
            <a:noFill/>
            <a:miter lim="800000"/>
            <a:headEnd/>
            <a:tailEnd/>
          </a:ln>
        </p:spPr>
        <p:txBody>
          <a:bodyPr wrap="none">
            <a:spAutoFit/>
          </a:bodyPr>
          <a:lstStyle/>
          <a:p>
            <a:endParaRPr lang="ru-RU">
              <a:latin typeface="Verdana" pitchFamily="34" charset="0"/>
            </a:endParaRPr>
          </a:p>
        </p:txBody>
      </p:sp>
      <p:sp>
        <p:nvSpPr>
          <p:cNvPr id="1035" name="Text Box 11"/>
          <p:cNvSpPr txBox="1">
            <a:spLocks noChangeArrowheads="1"/>
          </p:cNvSpPr>
          <p:nvPr/>
        </p:nvSpPr>
        <p:spPr bwMode="auto">
          <a:xfrm>
            <a:off x="4427538" y="2060575"/>
            <a:ext cx="4889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101</a:t>
            </a:r>
          </a:p>
        </p:txBody>
      </p:sp>
      <p:sp>
        <p:nvSpPr>
          <p:cNvPr id="1036" name="Text Box 12"/>
          <p:cNvSpPr txBox="1">
            <a:spLocks noChangeArrowheads="1"/>
          </p:cNvSpPr>
          <p:nvPr/>
        </p:nvSpPr>
        <p:spPr bwMode="auto">
          <a:xfrm>
            <a:off x="5076825" y="3141663"/>
            <a:ext cx="336550" cy="274637"/>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47</a:t>
            </a:r>
          </a:p>
        </p:txBody>
      </p:sp>
      <p:sp>
        <p:nvSpPr>
          <p:cNvPr id="1037" name="Text Box 13"/>
          <p:cNvSpPr txBox="1">
            <a:spLocks noChangeArrowheads="1"/>
          </p:cNvSpPr>
          <p:nvPr/>
        </p:nvSpPr>
        <p:spPr bwMode="auto">
          <a:xfrm>
            <a:off x="5292725" y="1628775"/>
            <a:ext cx="4508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123</a:t>
            </a:r>
          </a:p>
        </p:txBody>
      </p:sp>
      <p:sp>
        <p:nvSpPr>
          <p:cNvPr id="1038" name="Text Box 14"/>
          <p:cNvSpPr txBox="1">
            <a:spLocks noChangeArrowheads="1"/>
          </p:cNvSpPr>
          <p:nvPr/>
        </p:nvSpPr>
        <p:spPr bwMode="auto">
          <a:xfrm>
            <a:off x="5867400" y="2781300"/>
            <a:ext cx="3746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65</a:t>
            </a:r>
          </a:p>
        </p:txBody>
      </p:sp>
      <p:sp>
        <p:nvSpPr>
          <p:cNvPr id="1039" name="Text Box 15"/>
          <p:cNvSpPr txBox="1">
            <a:spLocks noChangeArrowheads="1"/>
          </p:cNvSpPr>
          <p:nvPr/>
        </p:nvSpPr>
        <p:spPr bwMode="auto">
          <a:xfrm>
            <a:off x="6084888" y="1989138"/>
            <a:ext cx="527050" cy="274637"/>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105</a:t>
            </a:r>
          </a:p>
        </p:txBody>
      </p:sp>
      <p:sp>
        <p:nvSpPr>
          <p:cNvPr id="1040" name="Text Box 16"/>
          <p:cNvSpPr txBox="1">
            <a:spLocks noChangeArrowheads="1"/>
          </p:cNvSpPr>
          <p:nvPr/>
        </p:nvSpPr>
        <p:spPr bwMode="auto">
          <a:xfrm>
            <a:off x="6732588" y="1125538"/>
            <a:ext cx="450850" cy="274637"/>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 150</a:t>
            </a:r>
          </a:p>
        </p:txBody>
      </p:sp>
      <p:sp>
        <p:nvSpPr>
          <p:cNvPr id="1041" name="Text Box 17"/>
          <p:cNvSpPr txBox="1">
            <a:spLocks noChangeArrowheads="1"/>
          </p:cNvSpPr>
          <p:nvPr/>
        </p:nvSpPr>
        <p:spPr bwMode="auto">
          <a:xfrm>
            <a:off x="7092950" y="3644900"/>
            <a:ext cx="336550" cy="274638"/>
          </a:xfrm>
          <a:prstGeom prst="rect">
            <a:avLst/>
          </a:prstGeom>
          <a:noFill/>
          <a:ln w="9525">
            <a:noFill/>
            <a:miter lim="800000"/>
            <a:headEnd/>
            <a:tailEnd/>
          </a:ln>
        </p:spPr>
        <p:txBody>
          <a:bodyPr wrap="none">
            <a:spAutoFit/>
          </a:bodyPr>
          <a:lstStyle/>
          <a:p>
            <a:r>
              <a:rPr lang="ru-RU" sz="1200" b="1">
                <a:solidFill>
                  <a:srgbClr val="000000"/>
                </a:solidFill>
                <a:latin typeface="Times New Roman" pitchFamily="18" charset="0"/>
              </a:rPr>
              <a:t>20</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Имя- не просто слово</a:t>
            </a:r>
            <a:endParaRPr lang="ru-RU" dirty="0"/>
          </a:p>
        </p:txBody>
      </p:sp>
      <p:sp>
        <p:nvSpPr>
          <p:cNvPr id="3" name="Содержимое 2"/>
          <p:cNvSpPr>
            <a:spLocks noGrp="1"/>
          </p:cNvSpPr>
          <p:nvPr>
            <p:ph idx="1"/>
          </p:nvPr>
        </p:nvSpPr>
        <p:spPr/>
        <p:txBody>
          <a:bodyPr/>
          <a:lstStyle/>
          <a:p>
            <a:r>
              <a:rPr lang="ru-RU" dirty="0" smtClean="0"/>
              <a:t>За каждым именем стоит определенная личность, человек, который отличен от других, единственный и </a:t>
            </a:r>
            <a:r>
              <a:rPr lang="ru-RU" dirty="0" err="1" smtClean="0"/>
              <a:t>неповторимый.Имя</a:t>
            </a:r>
            <a:r>
              <a:rPr lang="ru-RU" dirty="0" smtClean="0"/>
              <a:t> хранит в себе </a:t>
            </a:r>
            <a:r>
              <a:rPr lang="ru-RU" dirty="0" err="1" smtClean="0"/>
              <a:t>огоромное</a:t>
            </a:r>
            <a:r>
              <a:rPr lang="ru-RU" dirty="0" smtClean="0"/>
              <a:t> количество информации.</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i="1" dirty="0" smtClean="0">
                <a:solidFill>
                  <a:srgbClr val="C00000"/>
                </a:solidFill>
              </a:rPr>
              <a:t>Наши имена:</a:t>
            </a:r>
            <a:endParaRPr lang="ru-RU" b="1" i="1" dirty="0">
              <a:solidFill>
                <a:srgbClr val="C00000"/>
              </a:solidFill>
            </a:endParaRPr>
          </a:p>
        </p:txBody>
      </p:sp>
      <p:sp>
        <p:nvSpPr>
          <p:cNvPr id="5" name="Содержимое 4"/>
          <p:cNvSpPr>
            <a:spLocks noGrp="1"/>
          </p:cNvSpPr>
          <p:nvPr>
            <p:ph idx="1"/>
          </p:nvPr>
        </p:nvSpPr>
        <p:spPr/>
        <p:txBody>
          <a:bodyPr/>
          <a:lstStyle/>
          <a:p>
            <a:r>
              <a:rPr lang="ru-RU" dirty="0" smtClean="0">
                <a:latin typeface="Times New Roman" pitchFamily="18" charset="0"/>
                <a:cs typeface="Times New Roman" pitchFamily="18" charset="0"/>
              </a:rPr>
              <a:t>Древнерусские имена учеников 3 класса: </a:t>
            </a:r>
            <a:r>
              <a:rPr lang="ru-RU" b="1" dirty="0" smtClean="0">
                <a:latin typeface="Times New Roman" pitchFamily="18" charset="0"/>
                <a:cs typeface="Times New Roman" pitchFamily="18" charset="0"/>
              </a:rPr>
              <a:t>ВЛАДИЛАВ</a:t>
            </a:r>
          </a:p>
          <a:p>
            <a:r>
              <a:rPr lang="ru-RU" dirty="0" err="1" smtClean="0">
                <a:latin typeface="Times New Roman" pitchFamily="18" charset="0"/>
                <a:cs typeface="Times New Roman" pitchFamily="18" charset="0"/>
              </a:rPr>
              <a:t>Древнегерческие</a:t>
            </a:r>
            <a:r>
              <a:rPr lang="ru-RU" dirty="0" smtClean="0">
                <a:latin typeface="Times New Roman" pitchFamily="18" charset="0"/>
                <a:cs typeface="Times New Roman" pitchFamily="18" charset="0"/>
              </a:rPr>
              <a:t> имена: </a:t>
            </a:r>
            <a:r>
              <a:rPr lang="ru-RU" b="1" dirty="0" smtClean="0">
                <a:latin typeface="Times New Roman" pitchFamily="18" charset="0"/>
                <a:cs typeface="Times New Roman" pitchFamily="18" charset="0"/>
              </a:rPr>
              <a:t>КИРИЛЛ, АЛЕКСАНДР, ВАРВАРА, СОФИЯ, РОМАН</a:t>
            </a:r>
          </a:p>
          <a:p>
            <a:r>
              <a:rPr lang="ru-RU" dirty="0" smtClean="0">
                <a:latin typeface="Times New Roman" pitchFamily="18" charset="0"/>
                <a:cs typeface="Times New Roman" pitchFamily="18" charset="0"/>
              </a:rPr>
              <a:t>Древнееврейские имена: </a:t>
            </a:r>
            <a:r>
              <a:rPr lang="ru-RU" b="1" dirty="0" smtClean="0">
                <a:latin typeface="Times New Roman" pitchFamily="18" charset="0"/>
                <a:cs typeface="Times New Roman" pitchFamily="18" charset="0"/>
              </a:rPr>
              <a:t>МИХАИЛ, ДАНИИЛ, АННА, ИВАН</a:t>
            </a:r>
            <a:endParaRPr lang="ru-RU" b="1" dirty="0">
              <a:latin typeface="Times New Roman" pitchFamily="18" charset="0"/>
              <a:cs typeface="Times New Roman" pitchFamily="18" charset="0"/>
            </a:endParaRPr>
          </a:p>
        </p:txBody>
      </p:sp>
    </p:spTree>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Происхождение имен</a:t>
            </a:r>
            <a:r>
              <a:rPr lang="ru-RU" dirty="0" smtClean="0"/>
              <a:t>.</a:t>
            </a:r>
            <a:endParaRPr lang="ru-RU" dirty="0"/>
          </a:p>
        </p:txBody>
      </p:sp>
      <p:sp>
        <p:nvSpPr>
          <p:cNvPr id="3" name="Содержимое 2"/>
          <p:cNvSpPr>
            <a:spLocks noGrp="1"/>
          </p:cNvSpPr>
          <p:nvPr>
            <p:ph idx="1"/>
          </p:nvPr>
        </p:nvSpPr>
        <p:spPr/>
        <p:txBody>
          <a:bodyPr/>
          <a:lstStyle/>
          <a:p>
            <a:r>
              <a:rPr lang="ru-RU" sz="1800" dirty="0" smtClean="0">
                <a:latin typeface="Times New Roman" pitchFamily="18" charset="0"/>
                <a:cs typeface="Times New Roman" pitchFamily="18" charset="0"/>
              </a:rPr>
              <a:t>Александр- защитник, мужественный.</a:t>
            </a:r>
          </a:p>
          <a:p>
            <a:r>
              <a:rPr lang="ru-RU" sz="1800" dirty="0" smtClean="0">
                <a:latin typeface="Times New Roman" pitchFamily="18" charset="0"/>
                <a:cs typeface="Times New Roman" pitchFamily="18" charset="0"/>
              </a:rPr>
              <a:t>Анастасия- благородная.</a:t>
            </a:r>
          </a:p>
          <a:p>
            <a:r>
              <a:rPr lang="ru-RU" sz="1800" dirty="0" smtClean="0">
                <a:latin typeface="Times New Roman" pitchFamily="18" charset="0"/>
                <a:cs typeface="Times New Roman" pitchFamily="18" charset="0"/>
              </a:rPr>
              <a:t>Анна – божья милость.</a:t>
            </a:r>
          </a:p>
          <a:p>
            <a:r>
              <a:rPr lang="ru-RU" sz="1800" dirty="0" smtClean="0">
                <a:latin typeface="Times New Roman" pitchFamily="18" charset="0"/>
                <a:cs typeface="Times New Roman" pitchFamily="18" charset="0"/>
              </a:rPr>
              <a:t>Владислав – владеющий славой.</a:t>
            </a:r>
          </a:p>
          <a:p>
            <a:r>
              <a:rPr lang="ru-RU" sz="1800" dirty="0" smtClean="0">
                <a:latin typeface="Times New Roman" pitchFamily="18" charset="0"/>
                <a:cs typeface="Times New Roman" pitchFamily="18" charset="0"/>
              </a:rPr>
              <a:t>Варвара- дикарка.</a:t>
            </a:r>
          </a:p>
          <a:p>
            <a:r>
              <a:rPr lang="ru-RU" sz="1800" dirty="0" smtClean="0">
                <a:latin typeface="Times New Roman" pitchFamily="18" charset="0"/>
                <a:cs typeface="Times New Roman" pitchFamily="18" charset="0"/>
              </a:rPr>
              <a:t>Даниил – бог- мой судья.</a:t>
            </a:r>
          </a:p>
          <a:p>
            <a:r>
              <a:rPr lang="ru-RU" sz="1800" dirty="0" smtClean="0">
                <a:latin typeface="Times New Roman" pitchFamily="18" charset="0"/>
                <a:cs typeface="Times New Roman" pitchFamily="18" charset="0"/>
              </a:rPr>
              <a:t>Иван – милость божья.</a:t>
            </a:r>
          </a:p>
          <a:p>
            <a:r>
              <a:rPr lang="ru-RU" sz="1800" dirty="0" smtClean="0">
                <a:latin typeface="Times New Roman" pitchFamily="18" charset="0"/>
                <a:cs typeface="Times New Roman" pitchFamily="18" charset="0"/>
              </a:rPr>
              <a:t>Кирилл- господин, владыка.</a:t>
            </a:r>
          </a:p>
          <a:p>
            <a:r>
              <a:rPr lang="ru-RU" sz="1800" dirty="0" smtClean="0">
                <a:latin typeface="Times New Roman" pitchFamily="18" charset="0"/>
                <a:cs typeface="Times New Roman" pitchFamily="18" charset="0"/>
              </a:rPr>
              <a:t>Илья – сила божия.</a:t>
            </a:r>
          </a:p>
          <a:p>
            <a:r>
              <a:rPr lang="ru-RU" sz="1800" dirty="0" smtClean="0">
                <a:latin typeface="Times New Roman" pitchFamily="18" charset="0"/>
                <a:cs typeface="Times New Roman" pitchFamily="18" charset="0"/>
              </a:rPr>
              <a:t>Михаил – богоподобный.</a:t>
            </a:r>
          </a:p>
          <a:p>
            <a:r>
              <a:rPr lang="ru-RU" sz="1800" dirty="0" smtClean="0">
                <a:latin typeface="Times New Roman" pitchFamily="18" charset="0"/>
                <a:cs typeface="Times New Roman" pitchFamily="18" charset="0"/>
              </a:rPr>
              <a:t>Милана – милая.</a:t>
            </a:r>
          </a:p>
          <a:p>
            <a:r>
              <a:rPr lang="ru-RU" sz="1800" dirty="0" smtClean="0">
                <a:latin typeface="Times New Roman" pitchFamily="18" charset="0"/>
                <a:cs typeface="Times New Roman" pitchFamily="18" charset="0"/>
              </a:rPr>
              <a:t>Роман – Сильный, крепкий.</a:t>
            </a:r>
          </a:p>
          <a:p>
            <a:r>
              <a:rPr lang="ru-RU" sz="1800" dirty="0" smtClean="0">
                <a:latin typeface="Times New Roman" pitchFamily="18" charset="0"/>
                <a:cs typeface="Times New Roman" pitchFamily="18" charset="0"/>
              </a:rPr>
              <a:t>Полина – солнечная.</a:t>
            </a:r>
            <a:endParaRPr lang="ru-RU" sz="1800" dirty="0">
              <a:latin typeface="Times New Roman" pitchFamily="18" charset="0"/>
              <a:cs typeface="Times New Roman" pitchFamily="18" charset="0"/>
            </a:endParaRPr>
          </a:p>
        </p:txBody>
      </p:sp>
    </p:spTree>
  </p:cSld>
  <p:clrMapOvr>
    <a:masterClrMapping/>
  </p:clrMapOvr>
  <p:transition spd="med">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Как мне выбирали имя.</a:t>
            </a:r>
            <a:endParaRPr lang="ru-RU" b="1" i="1" dirty="0">
              <a:solidFill>
                <a:srgbClr val="C00000"/>
              </a:solidFill>
            </a:endParaRPr>
          </a:p>
        </p:txBody>
      </p:sp>
      <p:sp>
        <p:nvSpPr>
          <p:cNvPr id="3" name="Содержимое 2"/>
          <p:cNvSpPr>
            <a:spLocks noGrp="1"/>
          </p:cNvSpPr>
          <p:nvPr>
            <p:ph idx="1"/>
          </p:nvPr>
        </p:nvSpPr>
        <p:spPr/>
        <p:txBody>
          <a:bodyPr/>
          <a:lstStyle/>
          <a:p>
            <a:r>
              <a:rPr lang="ru-RU" sz="2800" dirty="0" smtClean="0">
                <a:latin typeface="Times New Roman" pitchFamily="18" charset="0"/>
                <a:cs typeface="Times New Roman" pitchFamily="18" charset="0"/>
              </a:rPr>
              <a:t>Именем Александр меня назвал старший брат.</a:t>
            </a:r>
          </a:p>
          <a:p>
            <a:r>
              <a:rPr lang="ru-RU" sz="2800" dirty="0" smtClean="0">
                <a:latin typeface="Times New Roman" pitchFamily="18" charset="0"/>
                <a:cs typeface="Times New Roman" pitchFamily="18" charset="0"/>
              </a:rPr>
              <a:t>Именем Анастасия меня назвали родители, они решили, что я буду благородной.</a:t>
            </a:r>
          </a:p>
          <a:p>
            <a:r>
              <a:rPr lang="ru-RU" sz="2800" dirty="0" smtClean="0">
                <a:latin typeface="Times New Roman" pitchFamily="18" charset="0"/>
                <a:cs typeface="Times New Roman" pitchFamily="18" charset="0"/>
              </a:rPr>
              <a:t>Именем Анна мама решила, что я буду доброй, спортивной, модной.</a:t>
            </a:r>
          </a:p>
          <a:p>
            <a:r>
              <a:rPr lang="ru-RU" sz="2800" dirty="0" smtClean="0">
                <a:latin typeface="Times New Roman" pitchFamily="18" charset="0"/>
                <a:cs typeface="Times New Roman" pitchFamily="18" charset="0"/>
              </a:rPr>
              <a:t>Именем Даниил назвали не случайно, дата рождения была близка к дню ангела.</a:t>
            </a:r>
          </a:p>
          <a:p>
            <a:r>
              <a:rPr lang="ru-RU" sz="2800" dirty="0" smtClean="0">
                <a:latin typeface="Times New Roman" pitchFamily="18" charset="0"/>
                <a:cs typeface="Times New Roman" pitchFamily="18" charset="0"/>
              </a:rPr>
              <a:t>Именами Милана, Роман, Илья, Кирилл, </a:t>
            </a:r>
            <a:r>
              <a:rPr lang="ru-RU" sz="2800" dirty="0" smtClean="0">
                <a:latin typeface="Times New Roman" pitchFamily="18" charset="0"/>
                <a:cs typeface="Times New Roman" pitchFamily="18" charset="0"/>
              </a:rPr>
              <a:t>М</a:t>
            </a:r>
            <a:r>
              <a:rPr lang="ru-RU" sz="2800" dirty="0" smtClean="0">
                <a:latin typeface="Times New Roman" pitchFamily="18" charset="0"/>
                <a:cs typeface="Times New Roman" pitchFamily="18" charset="0"/>
              </a:rPr>
              <a:t>ихаил так назвали папа с мамой, так как им это имя очень понравилось.</a:t>
            </a:r>
            <a:endParaRPr lang="ru-RU" sz="2800" dirty="0">
              <a:latin typeface="Times New Roman" pitchFamily="18" charset="0"/>
              <a:cs typeface="Times New Roman" pitchFamily="18" charset="0"/>
            </a:endParaRPr>
          </a:p>
        </p:txBody>
      </p:sp>
    </p:spTree>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latin typeface="Times New Roman" pitchFamily="18" charset="0"/>
                <a:cs typeface="Times New Roman" pitchFamily="18" charset="0"/>
              </a:rPr>
              <a:t>Пословицы об </a:t>
            </a:r>
            <a:r>
              <a:rPr lang="ru-RU" b="1" i="1" dirty="0" smtClean="0">
                <a:solidFill>
                  <a:srgbClr val="C00000"/>
                </a:solidFill>
                <a:latin typeface="Times New Roman" pitchFamily="18" charset="0"/>
                <a:cs typeface="Times New Roman" pitchFamily="18" charset="0"/>
              </a:rPr>
              <a:t>именах</a:t>
            </a:r>
            <a:endParaRPr lang="ru-RU"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899592" y="1844825"/>
            <a:ext cx="7560840" cy="4401205"/>
          </a:xfrm>
          <a:prstGeom prst="rect">
            <a:avLst/>
          </a:prstGeom>
        </p:spPr>
        <p:txBody>
          <a:bodyPr wrap="square">
            <a:spAutoFit/>
          </a:bodyPr>
          <a:lstStyle/>
          <a:p>
            <a:r>
              <a:rPr lang="ru-RU" sz="2800" dirty="0" smtClean="0">
                <a:latin typeface="Times New Roman" pitchFamily="18" charset="0"/>
                <a:cs typeface="Times New Roman" pitchFamily="18" charset="0"/>
              </a:rPr>
              <a:t>У Сени и Сани в сетях сом с усами.</a:t>
            </a:r>
          </a:p>
          <a:p>
            <a:r>
              <a:rPr lang="ru-RU" sz="2800" dirty="0" smtClean="0">
                <a:latin typeface="Times New Roman" pitchFamily="18" charset="0"/>
                <a:cs typeface="Times New Roman" pitchFamily="18" charset="0"/>
              </a:rPr>
              <a:t>Дали Грише простокваши, а </a:t>
            </a:r>
            <a:r>
              <a:rPr lang="ru-RU" sz="2800" dirty="0" err="1" smtClean="0">
                <a:latin typeface="Times New Roman" pitchFamily="18" charset="0"/>
                <a:cs typeface="Times New Roman" pitchFamily="18" charset="0"/>
              </a:rPr>
              <a:t>Глаше</a:t>
            </a:r>
            <a:r>
              <a:rPr lang="ru-RU" sz="2800" dirty="0" smtClean="0">
                <a:latin typeface="Times New Roman" pitchFamily="18" charset="0"/>
                <a:cs typeface="Times New Roman" pitchFamily="18" charset="0"/>
              </a:rPr>
              <a:t> – каши.</a:t>
            </a:r>
          </a:p>
          <a:p>
            <a:r>
              <a:rPr lang="ru-RU" sz="2800" dirty="0" smtClean="0">
                <a:latin typeface="Times New Roman" pitchFamily="18" charset="0"/>
                <a:cs typeface="Times New Roman" pitchFamily="18" charset="0"/>
              </a:rPr>
              <a:t>Тимошка Трошке крошит в окрошку крошки.</a:t>
            </a:r>
          </a:p>
          <a:p>
            <a:r>
              <a:rPr lang="ru-RU" sz="2800" dirty="0" smtClean="0">
                <a:latin typeface="Times New Roman" pitchFamily="18" charset="0"/>
                <a:cs typeface="Times New Roman" pitchFamily="18" charset="0"/>
              </a:rPr>
              <a:t>Съел Слава сало, да сала было мало.</a:t>
            </a:r>
          </a:p>
          <a:p>
            <a:r>
              <a:rPr lang="ru-RU" sz="2800" dirty="0" smtClean="0">
                <a:latin typeface="Times New Roman" pitchFamily="18" charset="0"/>
                <a:cs typeface="Times New Roman" pitchFamily="18" charset="0"/>
              </a:rPr>
              <a:t>В поле полет Фрося просо, сорняки выносит Фрося. </a:t>
            </a:r>
          </a:p>
          <a:p>
            <a:r>
              <a:rPr lang="ru-RU" sz="2800" dirty="0" smtClean="0">
                <a:latin typeface="Times New Roman" pitchFamily="18" charset="0"/>
                <a:cs typeface="Times New Roman" pitchFamily="18" charset="0"/>
              </a:rPr>
              <a:t>Везёт Сеня Саню с Соней на санках. Санки – скок. Сеню с ног!</a:t>
            </a:r>
          </a:p>
          <a:p>
            <a:r>
              <a:rPr lang="ru-RU" sz="2800" dirty="0" smtClean="0">
                <a:latin typeface="Times New Roman" pitchFamily="18" charset="0"/>
                <a:cs typeface="Times New Roman" pitchFamily="18" charset="0"/>
              </a:rPr>
              <a:t>Неделю Емеле прясть короб кудели.</a:t>
            </a:r>
          </a:p>
          <a:p>
            <a:endParaRPr lang="ru-RU" sz="2800"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143000"/>
          </a:xfrm>
        </p:spPr>
        <p:txBody>
          <a:bodyPr/>
          <a:lstStyle/>
          <a:p>
            <a:r>
              <a:rPr lang="ru-RU" b="1" dirty="0" smtClean="0"/>
              <a:t>   </a:t>
            </a:r>
            <a:r>
              <a:rPr lang="ru-RU" b="1" i="1" dirty="0" smtClean="0">
                <a:solidFill>
                  <a:srgbClr val="C00000"/>
                </a:solidFill>
                <a:latin typeface="Times New Roman" pitchFamily="18" charset="0"/>
                <a:cs typeface="Times New Roman" pitchFamily="18" charset="0"/>
              </a:rPr>
              <a:t>Скороговорки  с  именами.</a:t>
            </a:r>
            <a:endParaRPr lang="ru-RU" b="1" i="1" dirty="0">
              <a:solidFill>
                <a:srgbClr val="C00000"/>
              </a:solidFill>
              <a:latin typeface="Times New Roman" pitchFamily="18" charset="0"/>
              <a:cs typeface="Times New Roman" pitchFamily="18" charset="0"/>
            </a:endParaRPr>
          </a:p>
        </p:txBody>
      </p:sp>
      <p:sp>
        <p:nvSpPr>
          <p:cNvPr id="3" name="Прямоугольник 2"/>
          <p:cNvSpPr/>
          <p:nvPr/>
        </p:nvSpPr>
        <p:spPr>
          <a:xfrm>
            <a:off x="323528" y="1844825"/>
            <a:ext cx="9433048" cy="4462760"/>
          </a:xfrm>
          <a:prstGeom prst="rect">
            <a:avLst/>
          </a:prstGeom>
        </p:spPr>
        <p:txBody>
          <a:bodyPr wrap="square">
            <a:spAutoFit/>
          </a:bodyPr>
          <a:lstStyle/>
          <a:p>
            <a:r>
              <a:rPr lang="ru-RU" sz="2800" dirty="0" smtClean="0">
                <a:latin typeface="Times New Roman" pitchFamily="18" charset="0"/>
                <a:cs typeface="Times New Roman" pitchFamily="18" charset="0"/>
              </a:rPr>
              <a:t>Варя варит, Жора жарит,</a:t>
            </a:r>
          </a:p>
          <a:p>
            <a:r>
              <a:rPr lang="ru-RU" sz="2800" dirty="0" smtClean="0">
                <a:latin typeface="Times New Roman" pitchFamily="18" charset="0"/>
                <a:cs typeface="Times New Roman" pitchFamily="18" charset="0"/>
              </a:rPr>
              <a:t>Петя песенки поет.</a:t>
            </a:r>
          </a:p>
          <a:p>
            <a:r>
              <a:rPr lang="ru-RU" sz="2800" dirty="0" smtClean="0">
                <a:latin typeface="Times New Roman" pitchFamily="18" charset="0"/>
                <a:cs typeface="Times New Roman" pitchFamily="18" charset="0"/>
              </a:rPr>
              <a:t>             Взял Валерка тарелку,</a:t>
            </a:r>
          </a:p>
          <a:p>
            <a:r>
              <a:rPr lang="ru-RU" sz="2800" dirty="0" smtClean="0">
                <a:latin typeface="Times New Roman" pitchFamily="18" charset="0"/>
                <a:cs typeface="Times New Roman" pitchFamily="18" charset="0"/>
              </a:rPr>
              <a:t>             Взял Валерка поднос.</a:t>
            </a:r>
          </a:p>
          <a:p>
            <a:r>
              <a:rPr lang="ru-RU" sz="2800" dirty="0" smtClean="0">
                <a:latin typeface="Times New Roman" pitchFamily="18" charset="0"/>
                <a:cs typeface="Times New Roman" pitchFamily="18" charset="0"/>
              </a:rPr>
              <a:t>             Мне тарелку Валерка</a:t>
            </a:r>
          </a:p>
          <a:p>
            <a:r>
              <a:rPr lang="ru-RU" sz="2800" dirty="0" smtClean="0">
                <a:latin typeface="Times New Roman" pitchFamily="18" charset="0"/>
                <a:cs typeface="Times New Roman" pitchFamily="18" charset="0"/>
              </a:rPr>
              <a:t>             На подносе принес.</a:t>
            </a:r>
          </a:p>
          <a:p>
            <a:r>
              <a:rPr lang="ru-RU" sz="2800" dirty="0" smtClean="0">
                <a:latin typeface="Times New Roman" pitchFamily="18" charset="0"/>
                <a:cs typeface="Times New Roman" pitchFamily="18" charset="0"/>
              </a:rPr>
              <a:t>  Вася косит косилкой свежий овес.</a:t>
            </a:r>
          </a:p>
          <a:p>
            <a:r>
              <a:rPr lang="ru-RU" sz="2800" dirty="0" smtClean="0">
                <a:latin typeface="Times New Roman" pitchFamily="18" charset="0"/>
                <a:cs typeface="Times New Roman" pitchFamily="18" charset="0"/>
              </a:rPr>
              <a:t>         Купила Марусе бусы бабуся.</a:t>
            </a:r>
          </a:p>
          <a:p>
            <a:r>
              <a:rPr lang="ru-RU" sz="2800" dirty="0" smtClean="0">
                <a:latin typeface="Times New Roman" pitchFamily="18" charset="0"/>
                <a:cs typeface="Times New Roman" pitchFamily="18" charset="0"/>
              </a:rPr>
              <a:t>         На рынке споткнулась бабуся о гуся —</a:t>
            </a:r>
          </a:p>
          <a:p>
            <a:r>
              <a:rPr lang="ru-RU" sz="2800" dirty="0" smtClean="0">
                <a:latin typeface="Times New Roman" pitchFamily="18" charset="0"/>
                <a:cs typeface="Times New Roman" pitchFamily="18" charset="0"/>
              </a:rPr>
              <a:t>         Все бусы склевали по бусинке гуси.</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sz="half" idx="4294967295"/>
          </p:nvPr>
        </p:nvGraphicFramePr>
        <p:xfrm>
          <a:off x="1093788" y="260350"/>
          <a:ext cx="8050212" cy="6107113"/>
        </p:xfrm>
        <a:graphic>
          <a:graphicData uri="http://schemas.openxmlformats.org/presentationml/2006/ole">
            <p:oleObj spid="_x0000_s2050" name="Диаграмма" r:id="rId3" imgW="7420021" imgH="5629387" progId="MSGraph.Chart.8">
              <p:embed followColorScheme="full"/>
            </p:oleObj>
          </a:graphicData>
        </a:graphic>
      </p:graphicFrame>
      <p:sp>
        <p:nvSpPr>
          <p:cNvPr id="2051" name="Text Box 3"/>
          <p:cNvSpPr txBox="1">
            <a:spLocks noChangeArrowheads="1"/>
          </p:cNvSpPr>
          <p:nvPr/>
        </p:nvSpPr>
        <p:spPr bwMode="auto">
          <a:xfrm>
            <a:off x="1619250" y="333375"/>
            <a:ext cx="5121275" cy="701675"/>
          </a:xfrm>
          <a:prstGeom prst="rect">
            <a:avLst/>
          </a:prstGeom>
          <a:noFill/>
          <a:ln w="9525">
            <a:noFill/>
            <a:miter lim="800000"/>
            <a:headEnd/>
            <a:tailEnd/>
          </a:ln>
        </p:spPr>
        <p:txBody>
          <a:bodyPr wrap="none">
            <a:spAutoFit/>
          </a:bodyPr>
          <a:lstStyle/>
          <a:p>
            <a:r>
              <a:rPr lang="ru-RU" sz="4000" b="1" i="1" u="sng">
                <a:latin typeface="Times New Roman" pitchFamily="18" charset="0"/>
              </a:rPr>
              <a:t>Происхождение имён</a:t>
            </a:r>
          </a:p>
        </p:txBody>
      </p:sp>
      <p:sp>
        <p:nvSpPr>
          <p:cNvPr id="2052" name="Rectangle 4"/>
          <p:cNvSpPr>
            <a:spLocks noGrp="1"/>
          </p:cNvSpPr>
          <p:nvPr>
            <p:ph type="title" idx="4294967295"/>
          </p:nvPr>
        </p:nvSpPr>
        <p:spPr/>
        <p:txBody>
          <a:bodyPr/>
          <a:lstStyle/>
          <a:p>
            <a:pPr eaLnBrk="1" hangingPunct="1"/>
            <a:r>
              <a:rPr lang="ru-RU" dirty="0" smtClean="0"/>
              <a:t/>
            </a:r>
            <a:br>
              <a:rPr lang="ru-RU" dirty="0" smtClean="0"/>
            </a:br>
            <a:endParaRPr lang="ru-RU"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Наши имена.</a:t>
            </a:r>
            <a:endParaRPr lang="ru-RU" b="1" i="1" dirty="0">
              <a:solidFill>
                <a:srgbClr val="FF0000"/>
              </a:solidFill>
            </a:endParaRPr>
          </a:p>
        </p:txBody>
      </p:sp>
      <p:pic>
        <p:nvPicPr>
          <p:cNvPr id="3" name="Рисунок 2" descr="C:\Documents and Settings\Администратор.USER-4BCE44D574\Рабочий стол\ЛЕНУЛЯ салаты\Новые фото Лена 1-3 класс\Изображение 019.jpg"/>
          <p:cNvPicPr/>
          <p:nvPr/>
        </p:nvPicPr>
        <p:blipFill>
          <a:blip r:embed="rId2" cstate="print"/>
          <a:srcRect/>
          <a:stretch>
            <a:fillRect/>
          </a:stretch>
        </p:blipFill>
        <p:spPr bwMode="auto">
          <a:xfrm>
            <a:off x="2428860" y="1643050"/>
            <a:ext cx="1928826" cy="2071702"/>
          </a:xfrm>
          <a:prstGeom prst="rect">
            <a:avLst/>
          </a:prstGeom>
          <a:noFill/>
          <a:ln w="9525">
            <a:noFill/>
            <a:miter lim="800000"/>
            <a:headEnd/>
            <a:tailEnd/>
          </a:ln>
        </p:spPr>
      </p:pic>
      <p:pic>
        <p:nvPicPr>
          <p:cNvPr id="4" name="Рисунок 3" descr="C:\Documents and Settings\Администратор.USER-4BCE44D574\Рабочий стол\ЛЕНУЛЯ салаты\Новые фото Лена 1-3 класс\Изображение 004.jpg"/>
          <p:cNvPicPr/>
          <p:nvPr/>
        </p:nvPicPr>
        <p:blipFill>
          <a:blip r:embed="rId3" cstate="print"/>
          <a:srcRect/>
          <a:stretch>
            <a:fillRect/>
          </a:stretch>
        </p:blipFill>
        <p:spPr bwMode="auto">
          <a:xfrm>
            <a:off x="4786314" y="4214818"/>
            <a:ext cx="1785950" cy="1785950"/>
          </a:xfrm>
          <a:prstGeom prst="rect">
            <a:avLst/>
          </a:prstGeom>
          <a:noFill/>
          <a:ln w="9525">
            <a:noFill/>
            <a:miter lim="800000"/>
            <a:headEnd/>
            <a:tailEnd/>
          </a:ln>
        </p:spPr>
      </p:pic>
      <p:pic>
        <p:nvPicPr>
          <p:cNvPr id="5" name="Рисунок 4" descr="C:\Documents and Settings\Администратор.USER-4BCE44D574\Рабочий стол\ЛЕНУЛЯ салаты\РЕБ\ЛЕНУЛЯ салаты\DSC_9835.jpg"/>
          <p:cNvPicPr/>
          <p:nvPr/>
        </p:nvPicPr>
        <p:blipFill>
          <a:blip r:embed="rId4" cstate="print"/>
          <a:srcRect/>
          <a:stretch>
            <a:fillRect/>
          </a:stretch>
        </p:blipFill>
        <p:spPr bwMode="auto">
          <a:xfrm>
            <a:off x="2357422" y="4357694"/>
            <a:ext cx="1785950" cy="1643074"/>
          </a:xfrm>
          <a:prstGeom prst="rect">
            <a:avLst/>
          </a:prstGeom>
          <a:noFill/>
          <a:ln w="9525">
            <a:noFill/>
            <a:miter lim="800000"/>
            <a:headEnd/>
            <a:tailEnd/>
          </a:ln>
        </p:spPr>
      </p:pic>
      <p:pic>
        <p:nvPicPr>
          <p:cNvPr id="6" name="Рисунок 5" descr="C:\Documents and Settings\Администратор.USER-4BCE44D574\Рабочий стол\ЛЕНУЛЯ салаты\РЕБ\ЛЕНУЛЯ салаты\DSCF1917.jpg"/>
          <p:cNvPicPr/>
          <p:nvPr/>
        </p:nvPicPr>
        <p:blipFill>
          <a:blip r:embed="rId5" cstate="print"/>
          <a:srcRect/>
          <a:stretch>
            <a:fillRect/>
          </a:stretch>
        </p:blipFill>
        <p:spPr bwMode="auto">
          <a:xfrm>
            <a:off x="285720" y="2357430"/>
            <a:ext cx="1714512" cy="2286016"/>
          </a:xfrm>
          <a:prstGeom prst="rect">
            <a:avLst/>
          </a:prstGeom>
          <a:noFill/>
          <a:ln w="9525">
            <a:noFill/>
            <a:miter lim="800000"/>
            <a:headEnd/>
            <a:tailEnd/>
          </a:ln>
        </p:spPr>
      </p:pic>
      <p:pic>
        <p:nvPicPr>
          <p:cNvPr id="7" name="Рисунок 6" descr="C:\Documents and Settings\Администратор.USER-4BCE44D574\Рабочий стол\ЛЕНУЛЯ салаты\Новые фото Лена 1-3 класс\Изображение 020.jpg"/>
          <p:cNvPicPr/>
          <p:nvPr/>
        </p:nvPicPr>
        <p:blipFill>
          <a:blip r:embed="rId6" cstate="print"/>
          <a:srcRect/>
          <a:stretch>
            <a:fillRect/>
          </a:stretch>
        </p:blipFill>
        <p:spPr bwMode="auto">
          <a:xfrm>
            <a:off x="4786314" y="1643050"/>
            <a:ext cx="1785950" cy="2071702"/>
          </a:xfrm>
          <a:prstGeom prst="rect">
            <a:avLst/>
          </a:prstGeom>
          <a:noFill/>
          <a:ln w="9525">
            <a:noFill/>
            <a:miter lim="800000"/>
            <a:headEnd/>
            <a:tailEnd/>
          </a:ln>
        </p:spPr>
      </p:pic>
      <p:pic>
        <p:nvPicPr>
          <p:cNvPr id="8" name="Рисунок 7" descr="C:\Documents and Settings\Администратор.USER-4BCE44D574\Рабочий стол\ЛЕНУЛЯ салаты\Новые фото Лена 1-3 класс\Изображение 022.jpg"/>
          <p:cNvPicPr/>
          <p:nvPr/>
        </p:nvPicPr>
        <p:blipFill>
          <a:blip r:embed="rId7" cstate="print"/>
          <a:srcRect/>
          <a:stretch>
            <a:fillRect/>
          </a:stretch>
        </p:blipFill>
        <p:spPr bwMode="auto">
          <a:xfrm>
            <a:off x="6858016" y="2071678"/>
            <a:ext cx="1571636" cy="2071702"/>
          </a:xfrm>
          <a:prstGeom prst="rect">
            <a:avLst/>
          </a:prstGeom>
          <a:noFill/>
          <a:ln w="9525">
            <a:noFill/>
            <a:miter lim="800000"/>
            <a:headEnd/>
            <a:tailEnd/>
          </a:ln>
        </p:spPr>
      </p:pic>
      <p:sp>
        <p:nvSpPr>
          <p:cNvPr id="11" name="Прямоугольник 10"/>
          <p:cNvSpPr/>
          <p:nvPr/>
        </p:nvSpPr>
        <p:spPr>
          <a:xfrm>
            <a:off x="2428860" y="6143644"/>
            <a:ext cx="1457002" cy="523220"/>
          </a:xfrm>
          <a:prstGeom prst="rect">
            <a:avLst/>
          </a:prstGeom>
        </p:spPr>
        <p:txBody>
          <a:bodyPr wrap="none">
            <a:spAutoFit/>
          </a:bodyPr>
          <a:lstStyle/>
          <a:p>
            <a:pPr lvl="0"/>
            <a:r>
              <a:rPr lang="ru-RU" sz="2800" b="1" dirty="0" smtClean="0">
                <a:solidFill>
                  <a:prstClr val="black"/>
                </a:solidFill>
              </a:rPr>
              <a:t>Максим</a:t>
            </a:r>
            <a:endParaRPr lang="ru-RU" sz="2800" dirty="0">
              <a:solidFill>
                <a:prstClr val="black"/>
              </a:solidFill>
            </a:endParaRPr>
          </a:p>
        </p:txBody>
      </p:sp>
      <p:sp>
        <p:nvSpPr>
          <p:cNvPr id="14" name="Прямоугольник 13"/>
          <p:cNvSpPr/>
          <p:nvPr/>
        </p:nvSpPr>
        <p:spPr>
          <a:xfrm>
            <a:off x="5214942" y="6072206"/>
            <a:ext cx="1390124" cy="523220"/>
          </a:xfrm>
          <a:prstGeom prst="rect">
            <a:avLst/>
          </a:prstGeom>
        </p:spPr>
        <p:txBody>
          <a:bodyPr wrap="none">
            <a:spAutoFit/>
          </a:bodyPr>
          <a:lstStyle/>
          <a:p>
            <a:pPr lvl="0"/>
            <a:r>
              <a:rPr lang="ru-RU" sz="2800" b="1" dirty="0" smtClean="0">
                <a:solidFill>
                  <a:prstClr val="black"/>
                </a:solidFill>
              </a:rPr>
              <a:t>Даниил</a:t>
            </a:r>
            <a:endParaRPr lang="ru-RU" sz="2800" dirty="0">
              <a:solidFill>
                <a:prstClr val="black"/>
              </a:solidFill>
            </a:endParaRPr>
          </a:p>
        </p:txBody>
      </p:sp>
      <p:sp>
        <p:nvSpPr>
          <p:cNvPr id="15" name="Прямоугольник 14"/>
          <p:cNvSpPr/>
          <p:nvPr/>
        </p:nvSpPr>
        <p:spPr>
          <a:xfrm>
            <a:off x="2357422" y="3643314"/>
            <a:ext cx="2071702" cy="523220"/>
          </a:xfrm>
          <a:prstGeom prst="rect">
            <a:avLst/>
          </a:prstGeom>
        </p:spPr>
        <p:txBody>
          <a:bodyPr wrap="square">
            <a:spAutoFit/>
          </a:bodyPr>
          <a:lstStyle/>
          <a:p>
            <a:r>
              <a:rPr lang="ru-RU" sz="2800" b="1" dirty="0" smtClean="0"/>
              <a:t>Александра</a:t>
            </a:r>
            <a:endParaRPr lang="ru-RU" sz="2800" dirty="0"/>
          </a:p>
        </p:txBody>
      </p:sp>
      <p:sp>
        <p:nvSpPr>
          <p:cNvPr id="16" name="Прямоугольник 15"/>
          <p:cNvSpPr/>
          <p:nvPr/>
        </p:nvSpPr>
        <p:spPr>
          <a:xfrm>
            <a:off x="500034" y="4857760"/>
            <a:ext cx="1266685" cy="523220"/>
          </a:xfrm>
          <a:prstGeom prst="rect">
            <a:avLst/>
          </a:prstGeom>
        </p:spPr>
        <p:txBody>
          <a:bodyPr wrap="square">
            <a:spAutoFit/>
          </a:bodyPr>
          <a:lstStyle/>
          <a:p>
            <a:r>
              <a:rPr lang="ru-RU" sz="2800" b="1" dirty="0" smtClean="0">
                <a:ea typeface="Times New Roman" pitchFamily="18" charset="0"/>
                <a:cs typeface="Times New Roman" pitchFamily="18" charset="0"/>
              </a:rPr>
              <a:t>Руслан </a:t>
            </a:r>
            <a:endParaRPr lang="ru-RU" sz="2800" dirty="0"/>
          </a:p>
        </p:txBody>
      </p:sp>
      <p:sp>
        <p:nvSpPr>
          <p:cNvPr id="17" name="Прямоугольник 16"/>
          <p:cNvSpPr/>
          <p:nvPr/>
        </p:nvSpPr>
        <p:spPr>
          <a:xfrm>
            <a:off x="4857752" y="3643314"/>
            <a:ext cx="1416926" cy="523220"/>
          </a:xfrm>
          <a:prstGeom prst="rect">
            <a:avLst/>
          </a:prstGeom>
        </p:spPr>
        <p:txBody>
          <a:bodyPr wrap="none">
            <a:spAutoFit/>
          </a:bodyPr>
          <a:lstStyle/>
          <a:p>
            <a:r>
              <a:rPr lang="ru-RU" sz="2800" b="1" dirty="0" smtClean="0">
                <a:ea typeface="Times New Roman" pitchFamily="18" charset="0"/>
                <a:cs typeface="Times New Roman" pitchFamily="18" charset="0"/>
              </a:rPr>
              <a:t>Евгения</a:t>
            </a:r>
            <a:endParaRPr lang="ru-RU" sz="2800" dirty="0"/>
          </a:p>
        </p:txBody>
      </p:sp>
      <p:sp>
        <p:nvSpPr>
          <p:cNvPr id="18" name="Прямоугольник 17"/>
          <p:cNvSpPr/>
          <p:nvPr/>
        </p:nvSpPr>
        <p:spPr>
          <a:xfrm>
            <a:off x="7143768" y="4286256"/>
            <a:ext cx="1249060" cy="523220"/>
          </a:xfrm>
          <a:prstGeom prst="rect">
            <a:avLst/>
          </a:prstGeom>
        </p:spPr>
        <p:txBody>
          <a:bodyPr wrap="none">
            <a:spAutoFit/>
          </a:bodyPr>
          <a:lstStyle/>
          <a:p>
            <a:r>
              <a:rPr lang="ru-RU" sz="2800" b="1" dirty="0" smtClean="0"/>
              <a:t>Мария</a:t>
            </a:r>
            <a:endParaRPr lang="ru-RU"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 </a:t>
            </a:r>
            <a:r>
              <a:rPr lang="ru-RU" b="1" i="1" dirty="0" smtClean="0">
                <a:solidFill>
                  <a:srgbClr val="FF0000"/>
                </a:solidFill>
              </a:rPr>
              <a:t>Необычные имена</a:t>
            </a:r>
            <a:endParaRPr lang="ru-RU" dirty="0">
              <a:solidFill>
                <a:srgbClr val="FF0000"/>
              </a:solidFill>
            </a:endParaRPr>
          </a:p>
        </p:txBody>
      </p:sp>
      <p:sp>
        <p:nvSpPr>
          <p:cNvPr id="5" name="Прямоугольник 4"/>
          <p:cNvSpPr/>
          <p:nvPr/>
        </p:nvSpPr>
        <p:spPr>
          <a:xfrm>
            <a:off x="428596" y="1714488"/>
            <a:ext cx="8358246" cy="2800767"/>
          </a:xfrm>
          <a:prstGeom prst="rect">
            <a:avLst/>
          </a:prstGeom>
        </p:spPr>
        <p:txBody>
          <a:bodyPr wrap="square">
            <a:spAutoFit/>
          </a:bodyPr>
          <a:lstStyle/>
          <a:p>
            <a:r>
              <a:rPr lang="ru-RU" sz="2400" dirty="0" smtClean="0"/>
              <a:t> </a:t>
            </a:r>
            <a:r>
              <a:rPr lang="ru-RU" sz="4400" dirty="0" err="1" smtClean="0">
                <a:latin typeface="Times New Roman" pitchFamily="18" charset="0"/>
                <a:cs typeface="Times New Roman" pitchFamily="18" charset="0"/>
              </a:rPr>
              <a:t>Мальчики:Захар</a:t>
            </a:r>
            <a:r>
              <a:rPr lang="ru-RU" sz="4400" dirty="0" smtClean="0">
                <a:latin typeface="Times New Roman" pitchFamily="18" charset="0"/>
                <a:cs typeface="Times New Roman" pitchFamily="18" charset="0"/>
              </a:rPr>
              <a:t>, Тихон, </a:t>
            </a:r>
            <a:r>
              <a:rPr lang="ru-RU" sz="4400" dirty="0" err="1" smtClean="0">
                <a:latin typeface="Times New Roman" pitchFamily="18" charset="0"/>
                <a:cs typeface="Times New Roman" pitchFamily="18" charset="0"/>
              </a:rPr>
              <a:t>Демид</a:t>
            </a:r>
            <a:r>
              <a:rPr lang="ru-RU" sz="4400" dirty="0" smtClean="0">
                <a:latin typeface="Times New Roman" pitchFamily="18" charset="0"/>
                <a:cs typeface="Times New Roman" pitchFamily="18" charset="0"/>
              </a:rPr>
              <a:t>, </a:t>
            </a:r>
            <a:r>
              <a:rPr lang="ru-RU" sz="4400" dirty="0" err="1" smtClean="0">
                <a:latin typeface="Times New Roman" pitchFamily="18" charset="0"/>
                <a:cs typeface="Times New Roman" pitchFamily="18" charset="0"/>
              </a:rPr>
              <a:t>Радомир</a:t>
            </a:r>
            <a:endParaRPr lang="ru-RU" sz="4400" dirty="0" smtClean="0">
              <a:latin typeface="Times New Roman" pitchFamily="18" charset="0"/>
              <a:cs typeface="Times New Roman" pitchFamily="18" charset="0"/>
            </a:endParaRPr>
          </a:p>
          <a:p>
            <a:r>
              <a:rPr lang="ru-RU" sz="4400" dirty="0" smtClean="0">
                <a:latin typeface="Times New Roman" pitchFamily="18" charset="0"/>
                <a:cs typeface="Times New Roman" pitchFamily="18" charset="0"/>
              </a:rPr>
              <a:t>Девочки: Василиса, Злата, </a:t>
            </a:r>
            <a:r>
              <a:rPr lang="ru-RU" sz="4400" dirty="0" err="1" smtClean="0">
                <a:latin typeface="Times New Roman" pitchFamily="18" charset="0"/>
                <a:cs typeface="Times New Roman" pitchFamily="18" charset="0"/>
              </a:rPr>
              <a:t>Ульяна</a:t>
            </a:r>
            <a:r>
              <a:rPr lang="ru-RU" sz="4400" dirty="0" smtClean="0">
                <a:latin typeface="Times New Roman" pitchFamily="18" charset="0"/>
                <a:cs typeface="Times New Roman" pitchFamily="18" charset="0"/>
              </a:rPr>
              <a:t>, Ярослава</a:t>
            </a:r>
            <a:r>
              <a:rPr lang="ru-RU" sz="4400" dirty="0" smtClean="0">
                <a:latin typeface="Times New Roman" pitchFamily="18" charset="0"/>
                <a:cs typeface="Times New Roman" pitchFamily="18" charset="0"/>
              </a:rPr>
              <a:t>.</a:t>
            </a:r>
            <a:endParaRPr lang="ru-RU" sz="4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a:lstStyle/>
          <a:p>
            <a:pPr eaLnBrk="1" hangingPunct="1"/>
            <a:r>
              <a:rPr lang="ru-RU" smtClean="0"/>
              <a:t/>
            </a:r>
            <a:br>
              <a:rPr lang="ru-RU" smtClean="0"/>
            </a:br>
            <a:endParaRPr lang="ru-RU" smtClean="0"/>
          </a:p>
        </p:txBody>
      </p:sp>
      <p:sp>
        <p:nvSpPr>
          <p:cNvPr id="13315" name="Rectangle 3"/>
          <p:cNvSpPr>
            <a:spLocks noChangeArrowheads="1"/>
          </p:cNvSpPr>
          <p:nvPr/>
        </p:nvSpPr>
        <p:spPr bwMode="auto">
          <a:xfrm>
            <a:off x="900113" y="1313636"/>
            <a:ext cx="7488311" cy="2554545"/>
          </a:xfrm>
          <a:prstGeom prst="rect">
            <a:avLst/>
          </a:prstGeom>
          <a:noFill/>
          <a:ln w="9525">
            <a:noFill/>
            <a:miter lim="800000"/>
            <a:headEnd/>
            <a:tailEnd/>
          </a:ln>
        </p:spPr>
        <p:txBody>
          <a:bodyPr wrap="square" anchor="ctr">
            <a:spAutoFit/>
          </a:bodyPr>
          <a:lstStyle/>
          <a:p>
            <a:r>
              <a:rPr lang="en-US" sz="3200" b="1" dirty="0" err="1">
                <a:latin typeface="Times New Roman" pitchFamily="18" charset="0"/>
              </a:rPr>
              <a:t>Что</a:t>
            </a:r>
            <a:r>
              <a:rPr lang="en-US" sz="3200" b="1" dirty="0">
                <a:latin typeface="Times New Roman" pitchFamily="18" charset="0"/>
              </a:rPr>
              <a:t> </a:t>
            </a:r>
            <a:r>
              <a:rPr lang="en-US" sz="3200" b="1" dirty="0" err="1">
                <a:latin typeface="Times New Roman" pitchFamily="18" charset="0"/>
              </a:rPr>
              <a:t>имя</a:t>
            </a:r>
            <a:r>
              <a:rPr lang="en-US" sz="3200" b="1" dirty="0">
                <a:latin typeface="Times New Roman" pitchFamily="18" charset="0"/>
              </a:rPr>
              <a:t> – </a:t>
            </a:r>
            <a:r>
              <a:rPr lang="en-US" sz="3200" b="1" dirty="0" err="1">
                <a:latin typeface="Times New Roman" pitchFamily="18" charset="0"/>
              </a:rPr>
              <a:t>звук</a:t>
            </a:r>
            <a:r>
              <a:rPr lang="en-US" sz="3200" b="1" dirty="0">
                <a:latin typeface="Times New Roman" pitchFamily="18" charset="0"/>
              </a:rPr>
              <a:t>, </a:t>
            </a:r>
            <a:r>
              <a:rPr lang="en-US" sz="3200" b="1" dirty="0" err="1">
                <a:latin typeface="Times New Roman" pitchFamily="18" charset="0"/>
              </a:rPr>
              <a:t>оброненный</a:t>
            </a:r>
            <a:r>
              <a:rPr lang="en-US" sz="3200" b="1" dirty="0">
                <a:latin typeface="Times New Roman" pitchFamily="18" charset="0"/>
              </a:rPr>
              <a:t> </a:t>
            </a:r>
            <a:r>
              <a:rPr lang="en-US" sz="3200" b="1" dirty="0" err="1">
                <a:latin typeface="Times New Roman" pitchFamily="18" charset="0"/>
              </a:rPr>
              <a:t>случайно</a:t>
            </a:r>
            <a:r>
              <a:rPr lang="en-US" sz="3200" b="1" dirty="0">
                <a:latin typeface="Times New Roman" pitchFamily="18" charset="0"/>
              </a:rPr>
              <a:t>,</a:t>
            </a:r>
          </a:p>
          <a:p>
            <a:r>
              <a:rPr lang="en-US" sz="3200" b="1" dirty="0">
                <a:latin typeface="Times New Roman" pitchFamily="18" charset="0"/>
              </a:rPr>
              <a:t>В </a:t>
            </a:r>
            <a:r>
              <a:rPr lang="en-US" sz="3200" b="1" dirty="0" err="1">
                <a:latin typeface="Times New Roman" pitchFamily="18" charset="0"/>
              </a:rPr>
              <a:t>котором</a:t>
            </a:r>
            <a:r>
              <a:rPr lang="en-US" sz="3200" b="1" dirty="0">
                <a:latin typeface="Times New Roman" pitchFamily="18" charset="0"/>
              </a:rPr>
              <a:t> </a:t>
            </a:r>
            <a:r>
              <a:rPr lang="en-US" sz="3200" b="1" dirty="0" err="1">
                <a:latin typeface="Times New Roman" pitchFamily="18" charset="0"/>
              </a:rPr>
              <a:t>нет</a:t>
            </a:r>
            <a:r>
              <a:rPr lang="en-US" sz="3200" b="1" dirty="0">
                <a:latin typeface="Times New Roman" pitchFamily="18" charset="0"/>
              </a:rPr>
              <a:t> н</a:t>
            </a:r>
            <a:r>
              <a:rPr lang="ru-RU" sz="3200" b="1" dirty="0">
                <a:latin typeface="Times New Roman" pitchFamily="18" charset="0"/>
              </a:rPr>
              <a:t>и</a:t>
            </a:r>
            <a:r>
              <a:rPr lang="en-US" sz="3200" b="1" dirty="0">
                <a:latin typeface="Times New Roman" pitchFamily="18" charset="0"/>
              </a:rPr>
              <a:t> </a:t>
            </a:r>
            <a:r>
              <a:rPr lang="en-US" sz="3200" b="1" dirty="0" err="1">
                <a:latin typeface="Times New Roman" pitchFamily="18" charset="0"/>
              </a:rPr>
              <a:t>смысла</a:t>
            </a:r>
            <a:r>
              <a:rPr lang="en-US" sz="3200" b="1" dirty="0">
                <a:latin typeface="Times New Roman" pitchFamily="18" charset="0"/>
              </a:rPr>
              <a:t>, н</a:t>
            </a:r>
            <a:r>
              <a:rPr lang="ru-RU" sz="3200" b="1" dirty="0">
                <a:latin typeface="Times New Roman" pitchFamily="18" charset="0"/>
              </a:rPr>
              <a:t>и</a:t>
            </a:r>
            <a:r>
              <a:rPr lang="en-US" sz="3200" b="1" dirty="0">
                <a:latin typeface="Times New Roman" pitchFamily="18" charset="0"/>
              </a:rPr>
              <a:t> </a:t>
            </a:r>
            <a:r>
              <a:rPr lang="en-US" sz="3200" b="1" dirty="0" err="1">
                <a:latin typeface="Times New Roman" pitchFamily="18" charset="0"/>
              </a:rPr>
              <a:t>значен</a:t>
            </a:r>
            <a:r>
              <a:rPr lang="ru-RU" sz="3200" b="1" dirty="0" err="1">
                <a:latin typeface="Times New Roman" pitchFamily="18" charset="0"/>
              </a:rPr>
              <a:t>ь</a:t>
            </a:r>
            <a:r>
              <a:rPr lang="en-US" sz="3200" b="1" dirty="0">
                <a:latin typeface="Times New Roman" pitchFamily="18" charset="0"/>
              </a:rPr>
              <a:t>я?</a:t>
            </a:r>
          </a:p>
          <a:p>
            <a:r>
              <a:rPr lang="en-US" sz="3200" b="1" dirty="0" err="1">
                <a:latin typeface="Times New Roman" pitchFamily="18" charset="0"/>
              </a:rPr>
              <a:t>Конечно</a:t>
            </a:r>
            <a:r>
              <a:rPr lang="en-US" sz="3200" b="1" dirty="0">
                <a:latin typeface="Times New Roman" pitchFamily="18" charset="0"/>
              </a:rPr>
              <a:t>, </a:t>
            </a:r>
            <a:r>
              <a:rPr lang="en-US" sz="3200" b="1" dirty="0" err="1">
                <a:latin typeface="Times New Roman" pitchFamily="18" charset="0"/>
              </a:rPr>
              <a:t>нет</a:t>
            </a:r>
            <a:r>
              <a:rPr lang="en-US" sz="3200" b="1" dirty="0">
                <a:latin typeface="Times New Roman" pitchFamily="18" charset="0"/>
              </a:rPr>
              <a:t>. И в </a:t>
            </a:r>
            <a:r>
              <a:rPr lang="en-US" sz="3200" b="1" dirty="0" err="1">
                <a:latin typeface="Times New Roman" pitchFamily="18" charset="0"/>
              </a:rPr>
              <a:t>именах</a:t>
            </a:r>
            <a:r>
              <a:rPr lang="en-US" sz="3200" b="1" dirty="0">
                <a:latin typeface="Times New Roman" pitchFamily="18" charset="0"/>
              </a:rPr>
              <a:t> </a:t>
            </a:r>
            <a:r>
              <a:rPr lang="en-US" sz="3200" b="1" dirty="0" err="1">
                <a:latin typeface="Times New Roman" pitchFamily="18" charset="0"/>
              </a:rPr>
              <a:t>есть</a:t>
            </a:r>
            <a:r>
              <a:rPr lang="en-US" sz="3200" b="1" dirty="0">
                <a:latin typeface="Times New Roman" pitchFamily="18" charset="0"/>
              </a:rPr>
              <a:t> </a:t>
            </a:r>
            <a:r>
              <a:rPr lang="en-US" sz="3200" b="1" dirty="0" err="1">
                <a:latin typeface="Times New Roman" pitchFamily="18" charset="0"/>
              </a:rPr>
              <a:t>тайны</a:t>
            </a:r>
            <a:r>
              <a:rPr lang="en-US" sz="3200" b="1" dirty="0">
                <a:latin typeface="Times New Roman" pitchFamily="18" charset="0"/>
              </a:rPr>
              <a:t>,</a:t>
            </a:r>
          </a:p>
          <a:p>
            <a:r>
              <a:rPr lang="en-US" sz="3200" b="1" dirty="0">
                <a:latin typeface="Times New Roman" pitchFamily="18" charset="0"/>
              </a:rPr>
              <a:t>И </a:t>
            </a:r>
            <a:r>
              <a:rPr lang="en-US" sz="3200" b="1" dirty="0" err="1">
                <a:latin typeface="Times New Roman" pitchFamily="18" charset="0"/>
              </a:rPr>
              <a:t>таинство</a:t>
            </a:r>
            <a:r>
              <a:rPr lang="en-US" sz="3200" b="1" dirty="0">
                <a:latin typeface="Times New Roman" pitchFamily="18" charset="0"/>
              </a:rPr>
              <a:t> </a:t>
            </a:r>
            <a:r>
              <a:rPr lang="en-US" sz="3200" b="1" dirty="0" err="1">
                <a:latin typeface="Times New Roman" pitchFamily="18" charset="0"/>
              </a:rPr>
              <a:t>есть</a:t>
            </a:r>
            <a:r>
              <a:rPr lang="en-US" sz="3200" b="1" dirty="0">
                <a:latin typeface="Times New Roman" pitchFamily="18" charset="0"/>
              </a:rPr>
              <a:t> </a:t>
            </a:r>
            <a:r>
              <a:rPr lang="en-US" sz="3200" b="1" dirty="0" err="1" smtClean="0">
                <a:latin typeface="Times New Roman" pitchFamily="18" charset="0"/>
              </a:rPr>
              <a:t>имянаречень</a:t>
            </a:r>
            <a:r>
              <a:rPr lang="ru-RU" sz="3200" b="1" dirty="0" smtClean="0">
                <a:latin typeface="Times New Roman" pitchFamily="18" charset="0"/>
              </a:rPr>
              <a:t>е</a:t>
            </a:r>
            <a:r>
              <a:rPr lang="en-US" sz="3200" b="1" dirty="0" smtClean="0">
                <a:latin typeface="Times New Roman" pitchFamily="18" charset="0"/>
              </a:rPr>
              <a:t>.</a:t>
            </a:r>
            <a:endParaRPr lang="en-US" sz="3200" b="1" dirty="0">
              <a:latin typeface="Times New Roman" pitchFamily="18" charset="0"/>
            </a:endParaRPr>
          </a:p>
        </p:txBody>
      </p:sp>
      <p:pic>
        <p:nvPicPr>
          <p:cNvPr id="13316" name="Picture 4" descr="PE02285_"/>
          <p:cNvPicPr>
            <a:picLocks noChangeAspect="1" noChangeArrowheads="1"/>
          </p:cNvPicPr>
          <p:nvPr/>
        </p:nvPicPr>
        <p:blipFill>
          <a:blip r:embed="rId2" cstate="print"/>
          <a:srcRect/>
          <a:stretch>
            <a:fillRect/>
          </a:stretch>
        </p:blipFill>
        <p:spPr bwMode="auto">
          <a:xfrm>
            <a:off x="7092280" y="3717032"/>
            <a:ext cx="2051720" cy="297337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Популярные имена</a:t>
            </a:r>
            <a:r>
              <a:rPr lang="ru-RU" b="1" i="1" dirty="0" smtClean="0">
                <a:solidFill>
                  <a:srgbClr val="FF0000"/>
                </a:solidFill>
              </a:rPr>
              <a:t>.</a:t>
            </a:r>
            <a:endParaRPr lang="ru-RU" b="1" i="1" dirty="0">
              <a:solidFill>
                <a:srgbClr val="FF0000"/>
              </a:solidFill>
            </a:endParaRPr>
          </a:p>
        </p:txBody>
      </p:sp>
      <p:sp>
        <p:nvSpPr>
          <p:cNvPr id="49153" name="Rectangle 1"/>
          <p:cNvSpPr>
            <a:spLocks noChangeArrowheads="1"/>
          </p:cNvSpPr>
          <p:nvPr/>
        </p:nvSpPr>
        <p:spPr bwMode="auto">
          <a:xfrm>
            <a:off x="928662" y="1643050"/>
            <a:ext cx="700092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4400" b="0" i="0" u="none" strike="noStrike" cap="none" normalizeH="0" baseline="0" dirty="0" smtClean="0">
                <a:ln>
                  <a:noFill/>
                </a:ln>
                <a:solidFill>
                  <a:schemeClr val="tx1"/>
                </a:solidFill>
                <a:effectLst/>
                <a:latin typeface="Times New Roman" pitchFamily="18" charset="0"/>
                <a:cs typeface="Times New Roman" pitchFamily="18" charset="0"/>
              </a:rPr>
              <a:t>Николай, Александр, Михаил, Иван, Василий, Мария, Анна, Александра, Екатерина, </a:t>
            </a:r>
            <a:r>
              <a:rPr kumimoji="0" lang="ru-RU" sz="4400" b="0" i="0" u="none" strike="noStrike" cap="none" normalizeH="0" baseline="0" dirty="0" err="1" smtClean="0">
                <a:ln>
                  <a:noFill/>
                </a:ln>
                <a:solidFill>
                  <a:schemeClr val="tx1"/>
                </a:solidFill>
                <a:effectLst/>
                <a:latin typeface="Times New Roman" pitchFamily="18" charset="0"/>
                <a:cs typeface="Times New Roman" pitchFamily="18" charset="0"/>
              </a:rPr>
              <a:t>Клавдия.София</a:t>
            </a:r>
            <a:r>
              <a:rPr kumimoji="0" lang="ru-RU" sz="4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4400" b="0" i="0" u="none" strike="noStrike" cap="none" normalizeH="0" dirty="0" smtClean="0">
                <a:ln>
                  <a:noFill/>
                </a:ln>
                <a:solidFill>
                  <a:schemeClr val="tx1"/>
                </a:solidFill>
                <a:effectLst/>
                <a:latin typeface="Times New Roman" pitchFamily="18" charset="0"/>
                <a:cs typeface="Times New Roman" pitchFamily="18" charset="0"/>
              </a:rPr>
              <a:t> Арина, Мирослава, Василиса.</a:t>
            </a:r>
            <a:endParaRPr kumimoji="0" lang="ru-RU"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14" descr="H:\Documents and Settings\Aida\Рабочий стол\НОвая ГРАФИКА сборник\КАРТИНКИ СБОРНИК_ школьные\c31.gif"/>
          <p:cNvPicPr>
            <a:picLocks noChangeAspect="1" noChangeArrowheads="1" noCrop="1"/>
          </p:cNvPicPr>
          <p:nvPr/>
        </p:nvPicPr>
        <p:blipFill>
          <a:blip r:embed="rId2" cstate="print"/>
          <a:srcRect/>
          <a:stretch>
            <a:fillRect/>
          </a:stretch>
        </p:blipFill>
        <p:spPr bwMode="auto">
          <a:xfrm rot="7624734">
            <a:off x="741692" y="4683909"/>
            <a:ext cx="857250" cy="2286000"/>
          </a:xfrm>
          <a:prstGeom prst="rect">
            <a:avLst/>
          </a:prstGeom>
          <a:noFill/>
          <a:ln w="9525">
            <a:noFill/>
            <a:miter lim="800000"/>
            <a:headEnd/>
            <a:tailEnd/>
          </a:ln>
        </p:spPr>
      </p:pic>
      <p:pic>
        <p:nvPicPr>
          <p:cNvPr id="6" name="Picture 14" descr="H:\Documents and Settings\Aida\Рабочий стол\НОвая ГРАФИКА сборник\КАРТИНКИ СБОРНИК_ школьные\c31.gif"/>
          <p:cNvPicPr>
            <a:picLocks noChangeAspect="1" noChangeArrowheads="1" noCrop="1"/>
          </p:cNvPicPr>
          <p:nvPr/>
        </p:nvPicPr>
        <p:blipFill>
          <a:blip r:embed="rId2" cstate="print"/>
          <a:srcRect/>
          <a:stretch>
            <a:fillRect/>
          </a:stretch>
        </p:blipFill>
        <p:spPr bwMode="auto">
          <a:xfrm rot="7624734">
            <a:off x="7398464" y="-84147"/>
            <a:ext cx="644591" cy="171890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i="1" dirty="0" smtClean="0">
                <a:solidFill>
                  <a:srgbClr val="FF0000"/>
                </a:solidFill>
              </a:rPr>
              <a:t>Наши исследования.</a:t>
            </a:r>
            <a:endParaRPr lang="ru-RU" b="1" i="1" dirty="0">
              <a:solidFill>
                <a:srgbClr val="FF0000"/>
              </a:solidFill>
            </a:endParaRPr>
          </a:p>
        </p:txBody>
      </p:sp>
      <p:sp>
        <p:nvSpPr>
          <p:cNvPr id="4" name="Содержимое 3"/>
          <p:cNvSpPr>
            <a:spLocks noGrp="1"/>
          </p:cNvSpPr>
          <p:nvPr>
            <p:ph idx="1"/>
          </p:nvPr>
        </p:nvSpPr>
        <p:spPr/>
        <p:txBody>
          <a:bodyPr/>
          <a:lstStyle/>
          <a:p>
            <a:r>
              <a:rPr lang="ru-RU" sz="2000" dirty="0" smtClean="0">
                <a:latin typeface="Times New Roman" pitchFamily="18" charset="0"/>
                <a:cs typeface="Times New Roman" pitchFamily="18" charset="0"/>
              </a:rPr>
              <a:t>По исследованию в школе носят имя </a:t>
            </a:r>
            <a:r>
              <a:rPr lang="ru-RU" sz="2000" b="1" dirty="0" smtClean="0">
                <a:latin typeface="Times New Roman" pitchFamily="18" charset="0"/>
                <a:cs typeface="Times New Roman" pitchFamily="18" charset="0"/>
              </a:rPr>
              <a:t>АНАСТАСИЯ</a:t>
            </a:r>
            <a:r>
              <a:rPr lang="ru-RU" sz="2000" dirty="0" smtClean="0">
                <a:latin typeface="Times New Roman" pitchFamily="18" charset="0"/>
                <a:cs typeface="Times New Roman" pitchFamily="18" charset="0"/>
              </a:rPr>
              <a:t> 9 человек.</a:t>
            </a:r>
          </a:p>
          <a:p>
            <a:r>
              <a:rPr lang="ru-RU" sz="2000" b="1" dirty="0" smtClean="0">
                <a:latin typeface="Times New Roman" pitchFamily="18" charset="0"/>
                <a:cs typeface="Times New Roman" pitchFamily="18" charset="0"/>
              </a:rPr>
              <a:t>АННА, ВЕРОНИКА, КРИСТИНА- </a:t>
            </a:r>
            <a:r>
              <a:rPr lang="ru-RU" sz="2000" dirty="0" smtClean="0">
                <a:latin typeface="Times New Roman" pitchFamily="18" charset="0"/>
                <a:cs typeface="Times New Roman" pitchFamily="18" charset="0"/>
              </a:rPr>
              <a:t>4 человека.</a:t>
            </a:r>
          </a:p>
          <a:p>
            <a:r>
              <a:rPr lang="ru-RU" sz="2000" b="1" dirty="0" smtClean="0">
                <a:latin typeface="Times New Roman" pitchFamily="18" charset="0"/>
                <a:cs typeface="Times New Roman" pitchFamily="18" charset="0"/>
              </a:rPr>
              <a:t>ДАНИИЛ</a:t>
            </a:r>
            <a:r>
              <a:rPr lang="ru-RU" sz="2000" dirty="0" smtClean="0">
                <a:latin typeface="Times New Roman" pitchFamily="18" charset="0"/>
                <a:cs typeface="Times New Roman" pitchFamily="18" charset="0"/>
              </a:rPr>
              <a:t>-9 человек.</a:t>
            </a:r>
          </a:p>
          <a:p>
            <a:r>
              <a:rPr lang="ru-RU" sz="2000" b="1" dirty="0" smtClean="0">
                <a:latin typeface="Times New Roman" pitchFamily="18" charset="0"/>
                <a:cs typeface="Times New Roman" pitchFamily="18" charset="0"/>
              </a:rPr>
              <a:t>ИЛЬЯ</a:t>
            </a:r>
            <a:r>
              <a:rPr lang="ru-RU" sz="2000" dirty="0" smtClean="0">
                <a:latin typeface="Times New Roman" pitchFamily="18" charset="0"/>
                <a:cs typeface="Times New Roman" pitchFamily="18" charset="0"/>
              </a:rPr>
              <a:t> – 7 человек.</a:t>
            </a:r>
          </a:p>
          <a:p>
            <a:r>
              <a:rPr lang="ru-RU" sz="2000" b="1" dirty="0" smtClean="0">
                <a:latin typeface="Times New Roman" pitchFamily="18" charset="0"/>
                <a:cs typeface="Times New Roman" pitchFamily="18" charset="0"/>
              </a:rPr>
              <a:t>АЛЕКСАНДР</a:t>
            </a:r>
            <a:r>
              <a:rPr lang="ru-RU" sz="2000" dirty="0" smtClean="0">
                <a:latin typeface="Times New Roman" pitchFamily="18" charset="0"/>
                <a:cs typeface="Times New Roman" pitchFamily="18" charset="0"/>
              </a:rPr>
              <a:t>– 5 человек.</a:t>
            </a:r>
          </a:p>
          <a:p>
            <a:r>
              <a:rPr lang="ru-RU" sz="2000" dirty="0" smtClean="0">
                <a:latin typeface="Times New Roman" pitchFamily="18" charset="0"/>
                <a:cs typeface="Times New Roman" pitchFamily="18" charset="0"/>
              </a:rPr>
              <a:t>Единственными оказались такие имена: Эльвира, Ева, Вера, </a:t>
            </a:r>
            <a:r>
              <a:rPr lang="ru-RU" sz="2000" dirty="0" err="1" smtClean="0">
                <a:latin typeface="Times New Roman" pitchFamily="18" charset="0"/>
                <a:cs typeface="Times New Roman" pitchFamily="18" charset="0"/>
              </a:rPr>
              <a:t>Ульяна</a:t>
            </a:r>
            <a:r>
              <a:rPr lang="ru-RU" sz="2000" dirty="0" smtClean="0">
                <a:latin typeface="Times New Roman" pitchFamily="18" charset="0"/>
                <a:cs typeface="Times New Roman" pitchFamily="18" charset="0"/>
              </a:rPr>
              <a:t>, Любовь, </a:t>
            </a:r>
            <a:r>
              <a:rPr lang="ru-RU" sz="2000" dirty="0" err="1" smtClean="0">
                <a:latin typeface="Times New Roman" pitchFamily="18" charset="0"/>
                <a:cs typeface="Times New Roman" pitchFamily="18" charset="0"/>
              </a:rPr>
              <a:t>К</a:t>
            </a:r>
            <a:r>
              <a:rPr lang="ru-RU" sz="2000" dirty="0" err="1" smtClean="0">
                <a:latin typeface="Times New Roman" pitchFamily="18" charset="0"/>
                <a:cs typeface="Times New Roman" pitchFamily="18" charset="0"/>
              </a:rPr>
              <a:t>арина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Камила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Асета</a:t>
            </a:r>
            <a:r>
              <a:rPr lang="ru-RU" sz="2000" dirty="0" smtClean="0">
                <a:latin typeface="Times New Roman" pitchFamily="18" charset="0"/>
                <a:cs typeface="Times New Roman" pitchFamily="18" charset="0"/>
              </a:rPr>
              <a:t>, Алена, Людмила, Ирина, </a:t>
            </a:r>
            <a:r>
              <a:rPr lang="ru-RU" sz="2000" dirty="0" err="1" smtClean="0">
                <a:latin typeface="Times New Roman" pitchFamily="18" charset="0"/>
                <a:cs typeface="Times New Roman" pitchFamily="18" charset="0"/>
              </a:rPr>
              <a:t>Мадина</a:t>
            </a:r>
            <a:r>
              <a:rPr lang="ru-RU" sz="2000" dirty="0" smtClean="0">
                <a:latin typeface="Times New Roman" pitchFamily="18" charset="0"/>
                <a:cs typeface="Times New Roman" pitchFamily="18" charset="0"/>
              </a:rPr>
              <a:t>, Мирослава, Валерия, Илия, </a:t>
            </a:r>
            <a:r>
              <a:rPr lang="ru-RU" sz="2000" dirty="0" err="1" smtClean="0">
                <a:latin typeface="Times New Roman" pitchFamily="18" charset="0"/>
                <a:cs typeface="Times New Roman" pitchFamily="18" charset="0"/>
              </a:rPr>
              <a:t>Ильяс</a:t>
            </a:r>
            <a:r>
              <a:rPr lang="ru-RU" sz="2000" dirty="0" smtClean="0">
                <a:latin typeface="Times New Roman" pitchFamily="18" charset="0"/>
                <a:cs typeface="Times New Roman" pitchFamily="18" charset="0"/>
              </a:rPr>
              <a:t>, Роман, Михаил, Геннадий, Богдан, Степан, Виталий, Тимофей, Артем, Мартин, Беслан, Домин, Денис, Юрий.</a:t>
            </a:r>
          </a:p>
          <a:p>
            <a:r>
              <a:rPr lang="ru-RU" sz="2000" b="1" dirty="0" smtClean="0">
                <a:latin typeface="Times New Roman" pitchFamily="18" charset="0"/>
                <a:cs typeface="Times New Roman" pitchFamily="18" charset="0"/>
              </a:rPr>
              <a:t>ГАЛИН</a:t>
            </a:r>
            <a:r>
              <a:rPr lang="ru-RU" sz="2000" dirty="0" smtClean="0">
                <a:latin typeface="Times New Roman" pitchFamily="18" charset="0"/>
                <a:cs typeface="Times New Roman" pitchFamily="18" charset="0"/>
              </a:rPr>
              <a:t> и </a:t>
            </a:r>
            <a:r>
              <a:rPr lang="ru-RU" sz="2000" b="1" dirty="0" smtClean="0">
                <a:latin typeface="Times New Roman" pitchFamily="18" charset="0"/>
                <a:cs typeface="Times New Roman" pitchFamily="18" charset="0"/>
              </a:rPr>
              <a:t>НИН </a:t>
            </a:r>
            <a:r>
              <a:rPr lang="ru-RU" sz="2000" dirty="0" smtClean="0">
                <a:latin typeface="Times New Roman" pitchFamily="18" charset="0"/>
                <a:cs typeface="Times New Roman" pitchFamily="18" charset="0"/>
              </a:rPr>
              <a:t> в школе ни у кого нет</a:t>
            </a:r>
            <a:endParaRPr lang="ru-RU" sz="2000" dirty="0">
              <a:latin typeface="Times New Roman" pitchFamily="18" charset="0"/>
              <a:cs typeface="Times New Roman" pitchFamily="18" charset="0"/>
            </a:endParaRPr>
          </a:p>
        </p:txBody>
      </p:sp>
    </p:spTree>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99593" y="548680"/>
            <a:ext cx="8244408" cy="720080"/>
          </a:xfrm>
        </p:spPr>
        <p:txBody>
          <a:bodyPr rtlCol="0">
            <a:normAutofit fontScale="90000"/>
          </a:bodyPr>
          <a:lstStyle/>
          <a:p>
            <a:pPr algn="ctr" fontAlgn="auto">
              <a:spcAft>
                <a:spcPts val="0"/>
              </a:spcAft>
              <a:defRPr/>
            </a:pPr>
            <a:r>
              <a:rPr lang="ru-RU" b="1" dirty="0" smtClean="0">
                <a:solidFill>
                  <a:srgbClr val="002060"/>
                </a:solidFill>
              </a:rPr>
              <a:t>«Ромашка» форм имени Даниил.</a:t>
            </a:r>
            <a:endParaRPr lang="ru-RU" b="1" dirty="0">
              <a:solidFill>
                <a:srgbClr val="002060"/>
              </a:solidFill>
            </a:endParaRPr>
          </a:p>
        </p:txBody>
      </p:sp>
      <p:pic>
        <p:nvPicPr>
          <p:cNvPr id="10243" name="Picture 1"/>
          <p:cNvPicPr>
            <a:picLocks noChangeAspect="1" noChangeArrowheads="1"/>
          </p:cNvPicPr>
          <p:nvPr/>
        </p:nvPicPr>
        <p:blipFill>
          <a:blip r:embed="rId2" cstate="print"/>
          <a:srcRect/>
          <a:stretch>
            <a:fillRect/>
          </a:stretch>
        </p:blipFill>
        <p:spPr bwMode="auto">
          <a:xfrm>
            <a:off x="2339975" y="1773238"/>
            <a:ext cx="4464050" cy="4583112"/>
          </a:xfrm>
          <a:prstGeom prst="rect">
            <a:avLst/>
          </a:prstGeom>
          <a:noFill/>
          <a:ln w="9525">
            <a:noFill/>
            <a:miter lim="800000"/>
            <a:headEnd/>
            <a:tailEnd/>
          </a:ln>
          <a:effectLst/>
        </p:spPr>
      </p:pic>
      <p:sp>
        <p:nvSpPr>
          <p:cNvPr id="6" name="TextBox 5"/>
          <p:cNvSpPr txBox="1"/>
          <p:nvPr/>
        </p:nvSpPr>
        <p:spPr>
          <a:xfrm>
            <a:off x="3803650" y="3716338"/>
            <a:ext cx="1561646" cy="584775"/>
          </a:xfrm>
          <a:prstGeom prst="rect">
            <a:avLst/>
          </a:prstGeom>
          <a:noFill/>
        </p:spPr>
        <p:txBody>
          <a:bodyPr wrap="none">
            <a:spAutoFit/>
          </a:bodyPr>
          <a:lstStyle/>
          <a:p>
            <a:pPr>
              <a:defRPr/>
            </a:pPr>
            <a:r>
              <a:rPr lang="ru-RU" sz="3200" b="1" u="sng" dirty="0" smtClean="0">
                <a:effectLst>
                  <a:outerShdw blurRad="38100" dist="38100" dir="2700000" algn="tl">
                    <a:srgbClr val="000000">
                      <a:alpha val="43137"/>
                    </a:srgbClr>
                  </a:outerShdw>
                </a:effectLst>
              </a:rPr>
              <a:t>Даниил</a:t>
            </a:r>
            <a:endParaRPr lang="ru-RU" sz="3200" b="1" u="sng" dirty="0">
              <a:effectLst>
                <a:outerShdw blurRad="38100" dist="38100" dir="2700000" algn="tl">
                  <a:srgbClr val="000000">
                    <a:alpha val="43137"/>
                  </a:srgbClr>
                </a:outerShdw>
              </a:effectLst>
            </a:endParaRPr>
          </a:p>
        </p:txBody>
      </p:sp>
      <p:sp>
        <p:nvSpPr>
          <p:cNvPr id="10245" name="TextBox 6"/>
          <p:cNvSpPr txBox="1">
            <a:spLocks noChangeArrowheads="1"/>
          </p:cNvSpPr>
          <p:nvPr/>
        </p:nvSpPr>
        <p:spPr bwMode="auto">
          <a:xfrm>
            <a:off x="4572000" y="2348880"/>
            <a:ext cx="1872208" cy="523220"/>
          </a:xfrm>
          <a:prstGeom prst="rect">
            <a:avLst/>
          </a:prstGeom>
          <a:noFill/>
          <a:ln w="9525">
            <a:noFill/>
            <a:miter lim="800000"/>
            <a:headEnd/>
            <a:tailEnd/>
          </a:ln>
        </p:spPr>
        <p:txBody>
          <a:bodyPr wrap="square">
            <a:spAutoFit/>
          </a:bodyPr>
          <a:lstStyle/>
          <a:p>
            <a:r>
              <a:rPr lang="ru-RU" sz="2800" b="1" dirty="0" err="1" smtClean="0"/>
              <a:t>Данечка</a:t>
            </a:r>
            <a:endParaRPr lang="ru-RU" sz="2800" b="1" dirty="0"/>
          </a:p>
        </p:txBody>
      </p:sp>
      <p:sp>
        <p:nvSpPr>
          <p:cNvPr id="10246" name="TextBox 7"/>
          <p:cNvSpPr txBox="1">
            <a:spLocks noChangeArrowheads="1"/>
          </p:cNvSpPr>
          <p:nvPr/>
        </p:nvSpPr>
        <p:spPr bwMode="auto">
          <a:xfrm>
            <a:off x="2915816" y="2492896"/>
            <a:ext cx="1728191" cy="523220"/>
          </a:xfrm>
          <a:prstGeom prst="rect">
            <a:avLst/>
          </a:prstGeom>
          <a:noFill/>
          <a:ln w="9525">
            <a:noFill/>
            <a:miter lim="800000"/>
            <a:headEnd/>
            <a:tailEnd/>
          </a:ln>
        </p:spPr>
        <p:txBody>
          <a:bodyPr wrap="square">
            <a:spAutoFit/>
          </a:bodyPr>
          <a:lstStyle/>
          <a:p>
            <a:r>
              <a:rPr lang="ru-RU" sz="2800" b="1" dirty="0" smtClean="0"/>
              <a:t>       Дэн</a:t>
            </a:r>
            <a:endParaRPr lang="ru-RU" sz="2800" b="1" dirty="0"/>
          </a:p>
        </p:txBody>
      </p:sp>
      <p:sp>
        <p:nvSpPr>
          <p:cNvPr id="10247" name="TextBox 8"/>
          <p:cNvSpPr txBox="1">
            <a:spLocks noChangeArrowheads="1"/>
          </p:cNvSpPr>
          <p:nvPr/>
        </p:nvSpPr>
        <p:spPr bwMode="auto">
          <a:xfrm>
            <a:off x="5535613" y="3541713"/>
            <a:ext cx="979755" cy="523220"/>
          </a:xfrm>
          <a:prstGeom prst="rect">
            <a:avLst/>
          </a:prstGeom>
          <a:noFill/>
          <a:ln w="9525">
            <a:noFill/>
            <a:miter lim="800000"/>
            <a:headEnd/>
            <a:tailEnd/>
          </a:ln>
        </p:spPr>
        <p:txBody>
          <a:bodyPr wrap="none">
            <a:spAutoFit/>
          </a:bodyPr>
          <a:lstStyle/>
          <a:p>
            <a:r>
              <a:rPr lang="ru-RU" sz="2800" b="1" dirty="0" smtClean="0"/>
              <a:t>Даня</a:t>
            </a:r>
            <a:endParaRPr lang="ru-RU" sz="2800" b="1" dirty="0"/>
          </a:p>
        </p:txBody>
      </p:sp>
      <p:sp>
        <p:nvSpPr>
          <p:cNvPr id="10248" name="TextBox 9"/>
          <p:cNvSpPr txBox="1">
            <a:spLocks noChangeArrowheads="1"/>
          </p:cNvSpPr>
          <p:nvPr/>
        </p:nvSpPr>
        <p:spPr bwMode="auto">
          <a:xfrm>
            <a:off x="4792663" y="4602163"/>
            <a:ext cx="1985095" cy="523220"/>
          </a:xfrm>
          <a:prstGeom prst="rect">
            <a:avLst/>
          </a:prstGeom>
          <a:noFill/>
          <a:ln w="9525">
            <a:noFill/>
            <a:miter lim="800000"/>
            <a:headEnd/>
            <a:tailEnd/>
          </a:ln>
        </p:spPr>
        <p:txBody>
          <a:bodyPr wrap="none">
            <a:spAutoFit/>
          </a:bodyPr>
          <a:lstStyle/>
          <a:p>
            <a:r>
              <a:rPr lang="ru-RU" sz="2800" b="1" dirty="0" err="1" smtClean="0"/>
              <a:t>Данилушка</a:t>
            </a:r>
            <a:endParaRPr lang="ru-RU" sz="2800" b="1" dirty="0"/>
          </a:p>
        </p:txBody>
      </p:sp>
      <p:sp>
        <p:nvSpPr>
          <p:cNvPr id="10249" name="TextBox 10"/>
          <p:cNvSpPr txBox="1">
            <a:spLocks noChangeArrowheads="1"/>
          </p:cNvSpPr>
          <p:nvPr/>
        </p:nvSpPr>
        <p:spPr bwMode="auto">
          <a:xfrm>
            <a:off x="3817938" y="5300663"/>
            <a:ext cx="1531188" cy="523220"/>
          </a:xfrm>
          <a:prstGeom prst="rect">
            <a:avLst/>
          </a:prstGeom>
          <a:noFill/>
          <a:ln w="9525">
            <a:noFill/>
            <a:miter lim="800000"/>
            <a:headEnd/>
            <a:tailEnd/>
          </a:ln>
        </p:spPr>
        <p:txBody>
          <a:bodyPr wrap="none">
            <a:spAutoFit/>
          </a:bodyPr>
          <a:lstStyle/>
          <a:p>
            <a:r>
              <a:rPr lang="ru-RU" sz="2800" b="1" dirty="0" err="1" smtClean="0"/>
              <a:t>Даньчик</a:t>
            </a:r>
            <a:endParaRPr lang="ru-RU" sz="2800" b="1" dirty="0"/>
          </a:p>
        </p:txBody>
      </p:sp>
      <p:sp>
        <p:nvSpPr>
          <p:cNvPr id="10250" name="TextBox 11"/>
          <p:cNvSpPr txBox="1">
            <a:spLocks noChangeArrowheads="1"/>
          </p:cNvSpPr>
          <p:nvPr/>
        </p:nvSpPr>
        <p:spPr bwMode="auto">
          <a:xfrm>
            <a:off x="2555875" y="4611688"/>
            <a:ext cx="1920719" cy="523220"/>
          </a:xfrm>
          <a:prstGeom prst="rect">
            <a:avLst/>
          </a:prstGeom>
          <a:noFill/>
          <a:ln w="9525">
            <a:noFill/>
            <a:miter lim="800000"/>
            <a:headEnd/>
            <a:tailEnd/>
          </a:ln>
        </p:spPr>
        <p:txBody>
          <a:bodyPr wrap="none">
            <a:spAutoFit/>
          </a:bodyPr>
          <a:lstStyle/>
          <a:p>
            <a:r>
              <a:rPr lang="ru-RU" sz="2800" b="1" dirty="0" smtClean="0"/>
              <a:t>Данильчик</a:t>
            </a:r>
            <a:endParaRPr lang="ru-RU" sz="2800" b="1" dirty="0"/>
          </a:p>
        </p:txBody>
      </p:sp>
      <p:sp>
        <p:nvSpPr>
          <p:cNvPr id="10251" name="TextBox 12"/>
          <p:cNvSpPr txBox="1">
            <a:spLocks noChangeArrowheads="1"/>
          </p:cNvSpPr>
          <p:nvPr/>
        </p:nvSpPr>
        <p:spPr bwMode="auto">
          <a:xfrm>
            <a:off x="2051720" y="3429000"/>
            <a:ext cx="2601772" cy="523220"/>
          </a:xfrm>
          <a:prstGeom prst="rect">
            <a:avLst/>
          </a:prstGeom>
          <a:noFill/>
          <a:ln w="9525">
            <a:noFill/>
            <a:miter lim="800000"/>
            <a:headEnd/>
            <a:tailEnd/>
          </a:ln>
        </p:spPr>
        <p:txBody>
          <a:bodyPr wrap="square">
            <a:spAutoFit/>
          </a:bodyPr>
          <a:lstStyle/>
          <a:p>
            <a:r>
              <a:rPr lang="ru-RU" sz="2800" b="1" dirty="0" err="1" smtClean="0"/>
              <a:t>Данилочка</a:t>
            </a:r>
            <a:endParaRPr lang="ru-RU"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162872">
            <a:off x="881063" y="1457325"/>
            <a:ext cx="7772400" cy="3797300"/>
          </a:xfrm>
        </p:spPr>
        <p:txBody>
          <a:bodyPr rtlCol="0">
            <a:normAutofit fontScale="90000"/>
          </a:bodyPr>
          <a:lstStyle/>
          <a:p>
            <a:pPr fontAlgn="auto">
              <a:spcAft>
                <a:spcPts val="0"/>
              </a:spcAft>
              <a:defRPr/>
            </a:pPr>
            <a:r>
              <a:rPr lang="ru-RU" sz="6000" dirty="0" smtClean="0">
                <a:solidFill>
                  <a:srgbClr val="7030A0"/>
                </a:solidFill>
              </a:rPr>
              <a:t>Имя у тебя одно.</a:t>
            </a:r>
            <a:br>
              <a:rPr lang="ru-RU" sz="6000" dirty="0" smtClean="0">
                <a:solidFill>
                  <a:srgbClr val="7030A0"/>
                </a:solidFill>
              </a:rPr>
            </a:br>
            <a:r>
              <a:rPr lang="ru-RU" sz="6000" dirty="0" smtClean="0">
                <a:solidFill>
                  <a:srgbClr val="7030A0"/>
                </a:solidFill>
              </a:rPr>
              <a:t>Навсегда оно дано.</a:t>
            </a:r>
            <a:br>
              <a:rPr lang="ru-RU" sz="6000" dirty="0" smtClean="0">
                <a:solidFill>
                  <a:srgbClr val="7030A0"/>
                </a:solidFill>
              </a:rPr>
            </a:br>
            <a:r>
              <a:rPr lang="ru-RU" sz="6000" dirty="0" smtClean="0">
                <a:solidFill>
                  <a:srgbClr val="7030A0"/>
                </a:solidFill>
              </a:rPr>
              <a:t>Жизнь длинна, и оттого</a:t>
            </a:r>
            <a:br>
              <a:rPr lang="ru-RU" sz="6000" dirty="0" smtClean="0">
                <a:solidFill>
                  <a:srgbClr val="7030A0"/>
                </a:solidFill>
              </a:rPr>
            </a:br>
            <a:r>
              <a:rPr lang="ru-RU" sz="6000" dirty="0" smtClean="0">
                <a:solidFill>
                  <a:srgbClr val="7030A0"/>
                </a:solidFill>
              </a:rPr>
              <a:t>Ты побереги его”.</a:t>
            </a:r>
            <a:br>
              <a:rPr lang="ru-RU" sz="6000" dirty="0" smtClean="0">
                <a:solidFill>
                  <a:srgbClr val="7030A0"/>
                </a:solidFill>
              </a:rPr>
            </a:br>
            <a:endParaRPr lang="ru-RU" sz="6000" b="1" i="1" dirty="0">
              <a:solidFill>
                <a:srgbClr val="7030A0"/>
              </a:solidFill>
            </a:endParaRPr>
          </a:p>
        </p:txBody>
      </p:sp>
      <p:sp>
        <p:nvSpPr>
          <p:cNvPr id="4" name="Подзаголовок 3"/>
          <p:cNvSpPr>
            <a:spLocks noGrp="1"/>
          </p:cNvSpPr>
          <p:nvPr>
            <p:ph type="subTitle" idx="1"/>
          </p:nvPr>
        </p:nvSpPr>
        <p:spPr>
          <a:xfrm>
            <a:off x="1371600" y="3886200"/>
            <a:ext cx="485756" cy="114304"/>
          </a:xfrm>
        </p:spPr>
        <p:txBody>
          <a:bodyPr rtlCol="0">
            <a:normAutofit fontScale="25000" lnSpcReduction="20000"/>
          </a:bodyPr>
          <a:lstStyle/>
          <a:p>
            <a:pPr fontAlgn="auto">
              <a:spcAft>
                <a:spcPts val="0"/>
              </a:spcAft>
              <a:buFont typeface="Arial" pitchFamily="34" charset="0"/>
              <a:buNone/>
              <a:defRPr/>
            </a:pPr>
            <a:endParaRPr lang="ru-RU"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ВЫВОД.</a:t>
            </a:r>
            <a:endParaRPr lang="ru-RU" b="1" i="1" dirty="0">
              <a:solidFill>
                <a:srgbClr val="FF0000"/>
              </a:solidFill>
            </a:endParaRPr>
          </a:p>
        </p:txBody>
      </p:sp>
      <p:sp>
        <p:nvSpPr>
          <p:cNvPr id="5" name="Прямоугольник 4"/>
          <p:cNvSpPr/>
          <p:nvPr/>
        </p:nvSpPr>
        <p:spPr>
          <a:xfrm>
            <a:off x="500034" y="2000240"/>
            <a:ext cx="8215370" cy="4401205"/>
          </a:xfrm>
          <a:prstGeom prst="rect">
            <a:avLst/>
          </a:prstGeom>
        </p:spPr>
        <p:txBody>
          <a:bodyPr wrap="square">
            <a:spAutoFit/>
          </a:bodyPr>
          <a:lstStyle/>
          <a:p>
            <a:pPr>
              <a:spcBef>
                <a:spcPct val="0"/>
              </a:spcBef>
            </a:pPr>
            <a:r>
              <a:rPr lang="ru-RU" sz="3200" b="1" i="1" dirty="0" smtClean="0">
                <a:latin typeface="Times New Roman" pitchFamily="18" charset="0"/>
              </a:rPr>
              <a:t> </a:t>
            </a:r>
            <a:r>
              <a:rPr lang="ru-RU" sz="2800" b="1" i="1" dirty="0" smtClean="0">
                <a:latin typeface="Times New Roman" pitchFamily="18" charset="0"/>
              </a:rPr>
              <a:t>Мы заметили, что имя откладывает свой отпечаток на человека, но какие бы имена мы не носили, что бы ни предопределяли нам они, мы всегда   остаёмся хозяевами нашей судьбы. Только от нас зависит какой след оставит наше   имя на земле.</a:t>
            </a:r>
            <a:r>
              <a:rPr lang="ru-RU" sz="2800" b="1" dirty="0" smtClean="0">
                <a:solidFill>
                  <a:srgbClr val="800080"/>
                </a:solidFill>
                <a:latin typeface="Monotype Corsiva" pitchFamily="66" charset="0"/>
              </a:rPr>
              <a:t> </a:t>
            </a:r>
          </a:p>
          <a:p>
            <a:pPr>
              <a:spcBef>
                <a:spcPct val="0"/>
              </a:spcBef>
            </a:pPr>
            <a:r>
              <a:rPr lang="ru-RU" sz="5400" b="1" dirty="0" smtClean="0">
                <a:solidFill>
                  <a:srgbClr val="800080"/>
                </a:solidFill>
              </a:rPr>
              <a:t>«</a:t>
            </a:r>
            <a:r>
              <a:rPr lang="ru-RU" sz="5400" b="1" dirty="0" smtClean="0">
                <a:solidFill>
                  <a:srgbClr val="800080"/>
                </a:solidFill>
                <a:latin typeface="Monotype Corsiva" pitchFamily="66" charset="0"/>
              </a:rPr>
              <a:t>Не имя красит человека,</a:t>
            </a:r>
          </a:p>
          <a:p>
            <a:pPr>
              <a:spcBef>
                <a:spcPct val="0"/>
              </a:spcBef>
            </a:pPr>
            <a:r>
              <a:rPr lang="ru-RU" sz="5400" b="1" dirty="0" smtClean="0">
                <a:solidFill>
                  <a:srgbClr val="800080"/>
                </a:solidFill>
                <a:latin typeface="Monotype Corsiva" pitchFamily="66" charset="0"/>
              </a:rPr>
              <a:t>              а человек имя.</a:t>
            </a:r>
            <a:r>
              <a:rPr lang="ru-RU" sz="5400" b="1" dirty="0" smtClean="0">
                <a:solidFill>
                  <a:srgbClr val="800080"/>
                </a:solidFill>
              </a:rPr>
              <a:t>»</a:t>
            </a:r>
            <a:endParaRPr lang="ru-RU" sz="5400" b="1" i="1" dirty="0" smtClean="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3"/>
          <p:cNvSpPr>
            <a:spLocks noChangeArrowheads="1"/>
          </p:cNvSpPr>
          <p:nvPr/>
        </p:nvSpPr>
        <p:spPr bwMode="auto">
          <a:xfrm>
            <a:off x="755650" y="796925"/>
            <a:ext cx="7704138" cy="4955203"/>
          </a:xfrm>
          <a:prstGeom prst="rect">
            <a:avLst/>
          </a:prstGeom>
          <a:noFill/>
          <a:ln w="9525">
            <a:noFill/>
            <a:miter lim="800000"/>
            <a:headEnd/>
            <a:tailEnd/>
          </a:ln>
        </p:spPr>
        <p:txBody>
          <a:bodyPr>
            <a:spAutoFit/>
          </a:bodyPr>
          <a:lstStyle/>
          <a:p>
            <a:r>
              <a:rPr lang="en-US" sz="2800" b="1" dirty="0" smtClean="0"/>
              <a:t>                              </a:t>
            </a:r>
            <a:r>
              <a:rPr lang="ru-RU" sz="3600" b="1" dirty="0" smtClean="0">
                <a:latin typeface="Times New Roman" pitchFamily="18" charset="0"/>
                <a:cs typeface="Times New Roman" pitchFamily="18" charset="0"/>
              </a:rPr>
              <a:t>Источники</a:t>
            </a:r>
            <a:r>
              <a:rPr lang="ru-RU" sz="3600" b="1" dirty="0">
                <a:latin typeface="Times New Roman" pitchFamily="18" charset="0"/>
                <a:cs typeface="Times New Roman" pitchFamily="18" charset="0"/>
              </a:rPr>
              <a:t>:</a:t>
            </a:r>
          </a:p>
          <a:p>
            <a:endParaRPr lang="en-US" sz="2800" dirty="0" smtClean="0"/>
          </a:p>
          <a:p>
            <a:endParaRPr lang="en-US" sz="2800" dirty="0" smtClean="0"/>
          </a:p>
          <a:p>
            <a:r>
              <a:rPr lang="ru-RU" sz="2800" dirty="0" smtClean="0"/>
              <a:t>Богушева </a:t>
            </a:r>
            <a:r>
              <a:rPr lang="ru-RU" sz="2800" dirty="0"/>
              <a:t>Е. Именины у меня. – М.: Благо, 2002.</a:t>
            </a:r>
          </a:p>
          <a:p>
            <a:r>
              <a:rPr lang="ru-RU" sz="2800" dirty="0" err="1"/>
              <a:t>Хигир</a:t>
            </a:r>
            <a:r>
              <a:rPr lang="ru-RU" sz="2800" dirty="0"/>
              <a:t> А. Энциклопедия имён. Имя, характер, </a:t>
            </a:r>
          </a:p>
          <a:p>
            <a:r>
              <a:rPr lang="ru-RU" sz="2800" dirty="0"/>
              <a:t>судьба. – М.: </a:t>
            </a:r>
            <a:r>
              <a:rPr lang="ru-RU" sz="2800" dirty="0" err="1"/>
              <a:t>Эксмо</a:t>
            </a:r>
            <a:r>
              <a:rPr lang="ru-RU" sz="2800" dirty="0"/>
              <a:t>, 2005.</a:t>
            </a:r>
          </a:p>
          <a:p>
            <a:r>
              <a:rPr lang="ru-RU" sz="2800" dirty="0">
                <a:hlinkClick r:id="rId2"/>
              </a:rPr>
              <a:t>http://www.akviloncenter.ru/name/list.htm</a:t>
            </a:r>
            <a:endParaRPr lang="ru-RU" sz="2800" dirty="0"/>
          </a:p>
          <a:p>
            <a:r>
              <a:rPr lang="ru-RU" sz="2800" dirty="0">
                <a:hlinkClick r:id="rId3"/>
              </a:rPr>
              <a:t>http://www.calend.ru/names/</a:t>
            </a:r>
            <a:endParaRPr lang="ru-RU" sz="2800" dirty="0"/>
          </a:p>
          <a:p>
            <a:r>
              <a:rPr lang="en-US" sz="2800" dirty="0">
                <a:hlinkClick r:id="rId4"/>
              </a:rPr>
              <a:t>http://ru.wikipedia.org/wiki/</a:t>
            </a:r>
            <a:r>
              <a:rPr lang="ru-RU" sz="2800" dirty="0">
                <a:hlinkClick r:id="rId4"/>
              </a:rPr>
              <a:t>Антропонимика</a:t>
            </a:r>
            <a:endParaRPr lang="ru-RU" sz="2800" dirty="0"/>
          </a:p>
          <a:p>
            <a:endParaRPr lang="ru-RU" sz="2800" dirty="0"/>
          </a:p>
          <a:p>
            <a:endParaRPr lang="ru-RU" sz="2800" dirty="0"/>
          </a:p>
        </p:txBody>
      </p:sp>
      <p:pic>
        <p:nvPicPr>
          <p:cNvPr id="3" name="Picture 4" descr="ученик"/>
          <p:cNvPicPr>
            <a:picLocks noChangeAspect="1" noChangeArrowheads="1" noCrop="1"/>
          </p:cNvPicPr>
          <p:nvPr/>
        </p:nvPicPr>
        <p:blipFill>
          <a:blip r:embed="rId5" cstate="print"/>
          <a:srcRect/>
          <a:stretch>
            <a:fillRect/>
          </a:stretch>
        </p:blipFill>
        <p:spPr bwMode="auto">
          <a:xfrm>
            <a:off x="7235825" y="4005263"/>
            <a:ext cx="1574800" cy="242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4">
                    <a:lumMod val="50000"/>
                  </a:schemeClr>
                </a:solidFill>
                <a:latin typeface="Times New Roman" pitchFamily="18" charset="0"/>
                <a:ea typeface="Calibri" pitchFamily="34" charset="0"/>
                <a:cs typeface="Times New Roman" pitchFamily="18" charset="0"/>
              </a:rPr>
              <a:t>Гипотеза: </a:t>
            </a:r>
            <a:endParaRPr lang="ru-RU" dirty="0">
              <a:solidFill>
                <a:schemeClr val="accent4">
                  <a:lumMod val="50000"/>
                </a:schemeClr>
              </a:solidFill>
            </a:endParaRPr>
          </a:p>
        </p:txBody>
      </p:sp>
      <p:sp>
        <p:nvSpPr>
          <p:cNvPr id="3073" name="Rectangle 1"/>
          <p:cNvSpPr>
            <a:spLocks noChangeArrowheads="1"/>
          </p:cNvSpPr>
          <p:nvPr/>
        </p:nvSpPr>
        <p:spPr bwMode="auto">
          <a:xfrm>
            <a:off x="4457225" y="74711"/>
            <a:ext cx="2295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827584" y="1916832"/>
            <a:ext cx="7344816" cy="3539430"/>
          </a:xfrm>
          <a:prstGeom prst="rect">
            <a:avLst/>
          </a:prstGeom>
        </p:spPr>
        <p:txBody>
          <a:bodyPr wrap="square">
            <a:spAutoFit/>
          </a:bodyPr>
          <a:lstStyle/>
          <a:p>
            <a:r>
              <a:rPr lang="ru-RU" sz="3200" b="1" dirty="0" smtClean="0"/>
              <a:t> </a:t>
            </a:r>
            <a:r>
              <a:rPr lang="ru-RU" sz="3200" b="1" dirty="0" smtClean="0">
                <a:latin typeface="Times New Roman" pitchFamily="18" charset="0"/>
                <a:cs typeface="Times New Roman" pitchFamily="18" charset="0"/>
              </a:rPr>
              <a:t>Существует прямая связь между именем человека и его судьбой. </a:t>
            </a:r>
          </a:p>
          <a:p>
            <a:r>
              <a:rPr lang="ru-RU" sz="3200" b="1" dirty="0" smtClean="0">
                <a:latin typeface="Times New Roman" pitchFamily="18" charset="0"/>
                <a:cs typeface="Times New Roman" pitchFamily="18" charset="0"/>
              </a:rPr>
              <a:t>Правильно подобранное имя ребёнку является залогом счастья и удачи в жизни, создания крепкой семьи, правильного выбора профессии.</a:t>
            </a:r>
          </a:p>
          <a:p>
            <a:pPr lvl="0" algn="just" fontAlgn="base">
              <a:spcBef>
                <a:spcPct val="0"/>
              </a:spcBef>
              <a:spcAft>
                <a:spcPct val="0"/>
              </a:spcAft>
            </a:pPr>
            <a:endParaRPr lang="ru-RU" sz="3200" b="1" dirty="0">
              <a:solidFill>
                <a:prstClr val="black"/>
              </a:solidFill>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143000"/>
          </a:xfrm>
        </p:spPr>
        <p:txBody>
          <a:bodyPr/>
          <a:lstStyle/>
          <a:p>
            <a:r>
              <a:rPr lang="en-US" b="1" dirty="0" smtClean="0"/>
              <a:t/>
            </a:r>
            <a:br>
              <a:rPr lang="en-US" b="1" dirty="0" smtClean="0"/>
            </a:br>
            <a:r>
              <a:rPr lang="en-US" b="1" dirty="0" smtClean="0"/>
              <a:t> </a:t>
            </a:r>
            <a:r>
              <a:rPr lang="ru-RU" b="1" dirty="0" smtClean="0"/>
              <a:t> </a:t>
            </a:r>
            <a:r>
              <a:rPr lang="en-US" b="1" dirty="0" smtClean="0"/>
              <a:t> </a:t>
            </a:r>
            <a:r>
              <a:rPr lang="ru-RU" b="1" dirty="0" smtClean="0">
                <a:solidFill>
                  <a:srgbClr val="002060"/>
                </a:solidFill>
                <a:latin typeface="Times New Roman" pitchFamily="18" charset="0"/>
                <a:cs typeface="Times New Roman" pitchFamily="18" charset="0"/>
              </a:rPr>
              <a:t>Цель и объект исследования:</a:t>
            </a:r>
            <a:r>
              <a:rPr lang="ru-RU" b="1" dirty="0" smtClean="0"/>
              <a:t/>
            </a:r>
            <a:br>
              <a:rPr lang="ru-RU" b="1" dirty="0" smtClean="0"/>
            </a:br>
            <a:endParaRPr lang="ru-RU" dirty="0"/>
          </a:p>
        </p:txBody>
      </p:sp>
      <p:sp>
        <p:nvSpPr>
          <p:cNvPr id="3" name="Прямоугольник 2"/>
          <p:cNvSpPr/>
          <p:nvPr/>
        </p:nvSpPr>
        <p:spPr>
          <a:xfrm>
            <a:off x="395536" y="2348880"/>
            <a:ext cx="7848872" cy="2554545"/>
          </a:xfrm>
          <a:prstGeom prst="rect">
            <a:avLst/>
          </a:prstGeom>
        </p:spPr>
        <p:txBody>
          <a:bodyPr wrap="square">
            <a:spAutoFit/>
          </a:bodyPr>
          <a:lstStyle/>
          <a:p>
            <a:r>
              <a:rPr lang="ru-RU" sz="3200" b="1" dirty="0" smtClean="0">
                <a:solidFill>
                  <a:schemeClr val="accent6">
                    <a:lumMod val="75000"/>
                  </a:schemeClr>
                </a:solidFill>
                <a:latin typeface="Times New Roman" pitchFamily="18" charset="0"/>
                <a:cs typeface="Times New Roman" pitchFamily="18" charset="0"/>
              </a:rPr>
              <a:t>Цель</a:t>
            </a:r>
            <a:r>
              <a:rPr lang="ru-RU" sz="3200" dirty="0" smtClean="0">
                <a:latin typeface="Times New Roman" pitchFamily="18" charset="0"/>
                <a:cs typeface="Times New Roman" pitchFamily="18" charset="0"/>
              </a:rPr>
              <a:t> – выявление взаимосвязи имени и характера человека.</a:t>
            </a:r>
          </a:p>
          <a:p>
            <a:endParaRPr lang="ru-RU" sz="3200" dirty="0" smtClean="0">
              <a:latin typeface="Times New Roman" pitchFamily="18" charset="0"/>
              <a:cs typeface="Times New Roman" pitchFamily="18" charset="0"/>
            </a:endParaRPr>
          </a:p>
          <a:p>
            <a:r>
              <a:rPr lang="ru-RU" sz="3200" b="1" dirty="0" smtClean="0">
                <a:solidFill>
                  <a:schemeClr val="accent6">
                    <a:lumMod val="75000"/>
                  </a:schemeClr>
                </a:solidFill>
                <a:latin typeface="Times New Roman" pitchFamily="18" charset="0"/>
                <a:cs typeface="Times New Roman" pitchFamily="18" charset="0"/>
              </a:rPr>
              <a:t>Объектом</a:t>
            </a:r>
            <a:r>
              <a:rPr lang="ru-RU" sz="3200" dirty="0" smtClean="0">
                <a:latin typeface="Times New Roman" pitchFamily="18" charset="0"/>
                <a:cs typeface="Times New Roman" pitchFamily="18" charset="0"/>
              </a:rPr>
              <a:t> исследования стали  учащиеся  </a:t>
            </a:r>
            <a:r>
              <a:rPr lang="ru-RU" sz="3200" dirty="0" smtClean="0">
                <a:latin typeface="Times New Roman" pitchFamily="18" charset="0"/>
                <a:cs typeface="Times New Roman" pitchFamily="18" charset="0"/>
              </a:rPr>
              <a:t>3 класса</a:t>
            </a: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и биографии известных людей.</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
            </a:r>
            <a:br>
              <a:rPr lang="en-US" b="1" dirty="0" smtClean="0"/>
            </a:br>
            <a:r>
              <a:rPr lang="ru-RU" b="1" dirty="0" smtClean="0">
                <a:solidFill>
                  <a:srgbClr val="002060"/>
                </a:solidFill>
                <a:latin typeface="Times New Roman" pitchFamily="18" charset="0"/>
                <a:cs typeface="Times New Roman" pitchFamily="18" charset="0"/>
              </a:rPr>
              <a:t>Методы исследования:</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Прямоугольник 2"/>
          <p:cNvSpPr/>
          <p:nvPr/>
        </p:nvSpPr>
        <p:spPr>
          <a:xfrm>
            <a:off x="611560" y="1916832"/>
            <a:ext cx="6984776" cy="4668331"/>
          </a:xfrm>
          <a:prstGeom prst="rect">
            <a:avLst/>
          </a:prstGeom>
        </p:spPr>
        <p:txBody>
          <a:bodyPr wrap="square">
            <a:spAutoFit/>
          </a:bodyPr>
          <a:lstStyle/>
          <a:p>
            <a:pPr>
              <a:buFont typeface="Wingdings" pitchFamily="2" charset="2"/>
              <a:buChar char="Ø"/>
            </a:pPr>
            <a:r>
              <a:rPr lang="ru-RU" sz="3200" dirty="0" smtClean="0">
                <a:latin typeface="Times New Roman" pitchFamily="18" charset="0"/>
                <a:cs typeface="Times New Roman" pitchFamily="18" charset="0"/>
              </a:rPr>
              <a:t>Изучение литературы о зависимости характера человека от его имени.</a:t>
            </a:r>
          </a:p>
          <a:p>
            <a:pPr>
              <a:buFont typeface="Wingdings" pitchFamily="2" charset="2"/>
              <a:buChar char="Ø"/>
            </a:pPr>
            <a:r>
              <a:rPr lang="ru-RU" sz="3200" dirty="0" smtClean="0">
                <a:latin typeface="Times New Roman" pitchFamily="18" charset="0"/>
                <a:cs typeface="Times New Roman" pitchFamily="18" charset="0"/>
              </a:rPr>
              <a:t> Сбор информации о выдающихся людях, об именах группы учащихся класса.</a:t>
            </a:r>
          </a:p>
          <a:p>
            <a:pPr>
              <a:buFont typeface="Wingdings" pitchFamily="2" charset="2"/>
              <a:buChar char="Ø"/>
            </a:pPr>
            <a:r>
              <a:rPr lang="ru-RU" sz="3200" dirty="0" smtClean="0">
                <a:latin typeface="Times New Roman" pitchFamily="18" charset="0"/>
                <a:cs typeface="Times New Roman" pitchFamily="18" charset="0"/>
              </a:rPr>
              <a:t> Анализ полученных результатов.</a:t>
            </a:r>
          </a:p>
          <a:p>
            <a:pPr>
              <a:buFont typeface="Wingdings" pitchFamily="2" charset="2"/>
              <a:buChar char="Ø"/>
            </a:pPr>
            <a:r>
              <a:rPr lang="ru-RU" sz="3200" dirty="0" smtClean="0">
                <a:latin typeface="Times New Roman" pitchFamily="18" charset="0"/>
                <a:cs typeface="Times New Roman" pitchFamily="18" charset="0"/>
              </a:rPr>
              <a:t>Выведение закономерностей.</a:t>
            </a:r>
          </a:p>
          <a:p>
            <a:pPr>
              <a:buFont typeface="Wingdings" pitchFamily="2" charset="2"/>
              <a:buChar char="Ø"/>
            </a:pPr>
            <a:r>
              <a:rPr lang="ru-RU" sz="3200" dirty="0" smtClean="0">
                <a:latin typeface="Times New Roman" pitchFamily="18" charset="0"/>
                <a:cs typeface="Times New Roman" pitchFamily="18" charset="0"/>
              </a:rPr>
              <a:t>Выработка комплекса рекомендаций и советов при выборе имени.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051720" y="487218"/>
            <a:ext cx="648072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Основополагающий вопрос:</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Какую тайну хранит моё имя?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Проблемные</a:t>
            </a: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вопросы:</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появилось мое имя?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Какое значение имеет мое имя?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Учебные вопросы:</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 какого языка пришло мое имя?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Каков перевод и значение моего имени?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Кто дал мне такое имя?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Какие формы моего имени существуют?</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pPr eaLnBrk="1" hangingPunct="1"/>
            <a:r>
              <a:rPr lang="ru-RU" smtClean="0"/>
              <a:t/>
            </a:r>
            <a:br>
              <a:rPr lang="ru-RU" smtClean="0"/>
            </a:br>
            <a:endParaRPr lang="ru-RU" smtClean="0"/>
          </a:p>
        </p:txBody>
      </p:sp>
      <p:sp>
        <p:nvSpPr>
          <p:cNvPr id="17411" name="Rectangle 3"/>
          <p:cNvSpPr>
            <a:spLocks noGrp="1"/>
          </p:cNvSpPr>
          <p:nvPr>
            <p:ph type="body" idx="4294967295"/>
          </p:nvPr>
        </p:nvSpPr>
        <p:spPr>
          <a:xfrm>
            <a:off x="539750" y="1125538"/>
            <a:ext cx="7212013" cy="4456112"/>
          </a:xfrm>
        </p:spPr>
        <p:txBody>
          <a:bodyPr/>
          <a:lstStyle/>
          <a:p>
            <a:pPr algn="ctr" eaLnBrk="1" hangingPunct="1">
              <a:buFont typeface="Wingdings 2" pitchFamily="18" charset="2"/>
              <a:buNone/>
            </a:pPr>
            <a:r>
              <a:rPr lang="ru-RU" sz="2400" b="1" i="1" smtClean="0">
                <a:solidFill>
                  <a:srgbClr val="33CCFF"/>
                </a:solidFill>
              </a:rPr>
              <a:t>     </a:t>
            </a:r>
            <a:r>
              <a:rPr lang="ru-RU" b="1" i="1" smtClean="0">
                <a:solidFill>
                  <a:schemeClr val="accent1"/>
                </a:solidFill>
                <a:latin typeface="Times New Roman" pitchFamily="18" charset="0"/>
              </a:rPr>
              <a:t>По словарю В.И. Даля:</a:t>
            </a:r>
            <a:r>
              <a:rPr lang="ru-RU" sz="2400" b="1" i="1" smtClean="0">
                <a:solidFill>
                  <a:schemeClr val="accent1"/>
                </a:solidFill>
                <a:latin typeface="Times New Roman" pitchFamily="18" charset="0"/>
              </a:rPr>
              <a:t>    </a:t>
            </a:r>
          </a:p>
          <a:p>
            <a:pPr algn="ctr" eaLnBrk="1" hangingPunct="1">
              <a:buFont typeface="Wingdings 2" pitchFamily="18" charset="2"/>
              <a:buNone/>
            </a:pPr>
            <a:endParaRPr lang="ru-RU" sz="2400" b="1" i="1" smtClean="0">
              <a:solidFill>
                <a:schemeClr val="accent1"/>
              </a:solidFill>
              <a:latin typeface="Times New Roman" pitchFamily="18" charset="0"/>
            </a:endParaRPr>
          </a:p>
          <a:p>
            <a:pPr algn="ctr" eaLnBrk="1" hangingPunct="1">
              <a:buFont typeface="Wingdings 2" pitchFamily="18" charset="2"/>
              <a:buNone/>
            </a:pPr>
            <a:r>
              <a:rPr lang="ru-RU" sz="3600" smtClean="0">
                <a:solidFill>
                  <a:schemeClr val="folHlink"/>
                </a:solidFill>
              </a:rPr>
              <a:t>«</a:t>
            </a:r>
            <a:r>
              <a:rPr lang="ru-RU" sz="3600" b="1" smtClean="0">
                <a:solidFill>
                  <a:schemeClr val="folHlink"/>
                </a:solidFill>
                <a:latin typeface="Times New Roman" pitchFamily="18" charset="0"/>
              </a:rPr>
              <a:t>Имя - </a:t>
            </a:r>
            <a:r>
              <a:rPr lang="ru-RU" sz="3600" b="1" smtClean="0">
                <a:latin typeface="Times New Roman" pitchFamily="18" charset="0"/>
              </a:rPr>
              <a:t>это слово, которым зовут,   </a:t>
            </a:r>
          </a:p>
          <a:p>
            <a:pPr algn="ctr" eaLnBrk="1" hangingPunct="1">
              <a:buFont typeface="Wingdings 2" pitchFamily="18" charset="2"/>
              <a:buNone/>
            </a:pPr>
            <a:r>
              <a:rPr lang="ru-RU" sz="3600" b="1" smtClean="0">
                <a:latin typeface="Times New Roman" pitchFamily="18" charset="0"/>
              </a:rPr>
              <a:t>           означают особь, личность</a:t>
            </a:r>
            <a:r>
              <a:rPr lang="ru-RU" sz="3600" b="1" smtClean="0"/>
              <a:t>»</a:t>
            </a:r>
            <a:endParaRPr lang="ru-RU" sz="3600" b="1" smtClean="0">
              <a:latin typeface="Times New Roman" pitchFamily="18" charset="0"/>
            </a:endParaRPr>
          </a:p>
          <a:p>
            <a:pPr eaLnBrk="1" hangingPunct="1">
              <a:buFont typeface="Wingdings 2" pitchFamily="18" charset="2"/>
              <a:buNone/>
            </a:pPr>
            <a:endParaRPr lang="ru-RU" sz="3600" smtClean="0">
              <a:latin typeface="Times New Roman" pitchFamily="18" charset="0"/>
            </a:endParaRPr>
          </a:p>
        </p:txBody>
      </p:sp>
      <p:pic>
        <p:nvPicPr>
          <p:cNvPr id="17412" name="Picture 3" descr="bigbook1_e0">
            <a:hlinkClick r:id="rId2" action="ppaction://hlinksldjump"/>
          </p:cNvPr>
          <p:cNvPicPr>
            <a:picLocks noChangeAspect="1" noChangeArrowheads="1" noCrop="1"/>
          </p:cNvPicPr>
          <p:nvPr/>
        </p:nvPicPr>
        <p:blipFill>
          <a:blip r:embed="rId3" cstate="print"/>
          <a:srcRect/>
          <a:stretch>
            <a:fillRect/>
          </a:stretch>
        </p:blipFill>
        <p:spPr bwMode="auto">
          <a:xfrm>
            <a:off x="6011863" y="3573463"/>
            <a:ext cx="2736850" cy="2736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duotone>
              <a:prstClr val="black"/>
              <a:schemeClr val="accent3">
                <a:tint val="45000"/>
                <a:satMod val="400000"/>
              </a:schemeClr>
            </a:duotone>
            <a:lum/>
          </a:blip>
          <a:srcRect/>
          <a:stretch>
            <a:fillRect/>
          </a:stretch>
        </p:blipFill>
        <p:spPr bwMode="auto">
          <a:xfrm>
            <a:off x="1763688" y="0"/>
            <a:ext cx="7200800" cy="6569968"/>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76672"/>
            <a:ext cx="7614592" cy="4524315"/>
          </a:xfrm>
          <a:prstGeom prst="rect">
            <a:avLst/>
          </a:prstGeom>
        </p:spPr>
        <p:txBody>
          <a:bodyPr wrap="square">
            <a:spAutoFit/>
          </a:bodyPr>
          <a:lstStyle/>
          <a:p>
            <a:r>
              <a:rPr lang="ru-RU" sz="3200" dirty="0" smtClean="0">
                <a:latin typeface="Times New Roman" pitchFamily="18" charset="0"/>
                <a:cs typeface="Times New Roman" pitchFamily="18" charset="0"/>
              </a:rPr>
              <a:t>Загадочную, необъяснимую власть имен </a:t>
            </a:r>
          </a:p>
          <a:p>
            <a:r>
              <a:rPr lang="ru-RU" sz="3200" dirty="0" smtClean="0">
                <a:latin typeface="Times New Roman" pitchFamily="18" charset="0"/>
                <a:cs typeface="Times New Roman" pitchFamily="18" charset="0"/>
              </a:rPr>
              <a:t>над судьбой человека заметили еще древние. </a:t>
            </a:r>
          </a:p>
          <a:p>
            <a:r>
              <a:rPr lang="ru-RU" sz="3200" dirty="0" smtClean="0">
                <a:latin typeface="Times New Roman" pitchFamily="18" charset="0"/>
                <a:cs typeface="Times New Roman" pitchFamily="18" charset="0"/>
              </a:rPr>
              <a:t>В России, например, вплоть до XVII века </a:t>
            </a:r>
          </a:p>
          <a:p>
            <a:r>
              <a:rPr lang="ru-RU" sz="3200" dirty="0" smtClean="0">
                <a:latin typeface="Times New Roman" pitchFamily="18" charset="0"/>
                <a:cs typeface="Times New Roman" pitchFamily="18" charset="0"/>
              </a:rPr>
              <a:t>родители держали в секрете, как они назвали ребенка, пытаясь обмануть злых духов. Или ребенку давали два имени – </a:t>
            </a:r>
          </a:p>
          <a:p>
            <a:r>
              <a:rPr lang="ru-RU" sz="3200" dirty="0" smtClean="0">
                <a:latin typeface="Times New Roman" pitchFamily="18" charset="0"/>
                <a:cs typeface="Times New Roman" pitchFamily="18" charset="0"/>
              </a:rPr>
              <a:t>одно было ложным, второе настоящим.</a:t>
            </a:r>
          </a:p>
          <a:p>
            <a:r>
              <a:rPr lang="ru-RU" sz="32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asnikova 1 (leto)">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iasnikova 1 (leto)">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тайна имени</Template>
  <TotalTime>415</TotalTime>
  <Words>971</Words>
  <Application>Microsoft Office PowerPoint</Application>
  <PresentationFormat>Экран (4:3)</PresentationFormat>
  <Paragraphs>155</Paragraphs>
  <Slides>25</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25</vt:i4>
      </vt:variant>
    </vt:vector>
  </HeadingPairs>
  <TitlesOfParts>
    <vt:vector size="28" baseType="lpstr">
      <vt:lpstr>Miasnikova 1 (leto)</vt:lpstr>
      <vt:lpstr>1_Miasnikova 1 (leto)</vt:lpstr>
      <vt:lpstr>Диаграмма</vt:lpstr>
      <vt:lpstr> «Тайна имени»</vt:lpstr>
      <vt:lpstr> </vt:lpstr>
      <vt:lpstr>Гипотеза: </vt:lpstr>
      <vt:lpstr>    Цель и объект исследования: </vt:lpstr>
      <vt:lpstr> Методы исследования: </vt:lpstr>
      <vt:lpstr>Слайд 6</vt:lpstr>
      <vt:lpstr> </vt:lpstr>
      <vt:lpstr>Слайд 8</vt:lpstr>
      <vt:lpstr>Слайд 9</vt:lpstr>
      <vt:lpstr>              Результаты анкетирования</vt:lpstr>
      <vt:lpstr>Имя- не просто слово</vt:lpstr>
      <vt:lpstr>Наши имена:</vt:lpstr>
      <vt:lpstr>Происхождение имен.</vt:lpstr>
      <vt:lpstr>Как мне выбирали имя.</vt:lpstr>
      <vt:lpstr>Пословицы об именах</vt:lpstr>
      <vt:lpstr>   Скороговорки  с  именами.</vt:lpstr>
      <vt:lpstr> </vt:lpstr>
      <vt:lpstr>Наши имена.</vt:lpstr>
      <vt:lpstr> Необычные имена</vt:lpstr>
      <vt:lpstr>Популярные имена.</vt:lpstr>
      <vt:lpstr>Наши исследования.</vt:lpstr>
      <vt:lpstr>«Ромашка» форм имени Даниил.</vt:lpstr>
      <vt:lpstr>Имя у тебя одно. Навсегда оно дано. Жизнь длинна, и оттого Ты побереги его”. </vt:lpstr>
      <vt:lpstr>ВЫВОД.</vt:lpstr>
      <vt:lpstr>Слайд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«Тайна имени»</dc:title>
  <dc:creator>Пользователь</dc:creator>
  <cp:lastModifiedBy>Monoblok</cp:lastModifiedBy>
  <cp:revision>54</cp:revision>
  <dcterms:created xsi:type="dcterms:W3CDTF">2015-03-10T16:21:50Z</dcterms:created>
  <dcterms:modified xsi:type="dcterms:W3CDTF">2022-11-03T07:54:32Z</dcterms:modified>
</cp:coreProperties>
</file>